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61"/>
  </p:notesMasterIdLst>
  <p:sldIdLst>
    <p:sldId id="506" r:id="rId3"/>
    <p:sldId id="503" r:id="rId4"/>
    <p:sldId id="559" r:id="rId5"/>
    <p:sldId id="269" r:id="rId6"/>
    <p:sldId id="519" r:id="rId7"/>
    <p:sldId id="278" r:id="rId8"/>
    <p:sldId id="279" r:id="rId9"/>
    <p:sldId id="280" r:id="rId10"/>
    <p:sldId id="516" r:id="rId11"/>
    <p:sldId id="527" r:id="rId12"/>
    <p:sldId id="287" r:id="rId13"/>
    <p:sldId id="517" r:id="rId14"/>
    <p:sldId id="284" r:id="rId15"/>
    <p:sldId id="316" r:id="rId16"/>
    <p:sldId id="317" r:id="rId17"/>
    <p:sldId id="558" r:id="rId18"/>
    <p:sldId id="299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518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528" r:id="rId36"/>
    <p:sldId id="373" r:id="rId37"/>
    <p:sldId id="498" r:id="rId38"/>
    <p:sldId id="507" r:id="rId39"/>
    <p:sldId id="548" r:id="rId40"/>
    <p:sldId id="296" r:id="rId41"/>
    <p:sldId id="529" r:id="rId42"/>
    <p:sldId id="544" r:id="rId43"/>
    <p:sldId id="545" r:id="rId44"/>
    <p:sldId id="546" r:id="rId45"/>
    <p:sldId id="539" r:id="rId46"/>
    <p:sldId id="304" r:id="rId47"/>
    <p:sldId id="540" r:id="rId48"/>
    <p:sldId id="268" r:id="rId49"/>
    <p:sldId id="553" r:id="rId50"/>
    <p:sldId id="550" r:id="rId51"/>
    <p:sldId id="552" r:id="rId52"/>
    <p:sldId id="564" r:id="rId53"/>
    <p:sldId id="520" r:id="rId54"/>
    <p:sldId id="536" r:id="rId55"/>
    <p:sldId id="643" r:id="rId56"/>
    <p:sldId id="562" r:id="rId57"/>
    <p:sldId id="565" r:id="rId58"/>
    <p:sldId id="549" r:id="rId59"/>
    <p:sldId id="555" r:id="rId60"/>
    <p:sldId id="556" r:id="rId61"/>
    <p:sldId id="554" r:id="rId62"/>
    <p:sldId id="642" r:id="rId63"/>
    <p:sldId id="644" r:id="rId64"/>
    <p:sldId id="568" r:id="rId65"/>
    <p:sldId id="567" r:id="rId66"/>
    <p:sldId id="569" r:id="rId67"/>
    <p:sldId id="571" r:id="rId68"/>
    <p:sldId id="570" r:id="rId69"/>
    <p:sldId id="572" r:id="rId70"/>
    <p:sldId id="577" r:id="rId71"/>
    <p:sldId id="578" r:id="rId72"/>
    <p:sldId id="579" r:id="rId73"/>
    <p:sldId id="580" r:id="rId74"/>
    <p:sldId id="645" r:id="rId75"/>
    <p:sldId id="573" r:id="rId76"/>
    <p:sldId id="575" r:id="rId77"/>
    <p:sldId id="576" r:id="rId78"/>
    <p:sldId id="646" r:id="rId79"/>
    <p:sldId id="581" r:id="rId80"/>
    <p:sldId id="647" r:id="rId81"/>
    <p:sldId id="582" r:id="rId82"/>
    <p:sldId id="637" r:id="rId83"/>
    <p:sldId id="636" r:id="rId84"/>
    <p:sldId id="638" r:id="rId85"/>
    <p:sldId id="639" r:id="rId86"/>
    <p:sldId id="648" r:id="rId87"/>
    <p:sldId id="583" r:id="rId88"/>
    <p:sldId id="584" r:id="rId89"/>
    <p:sldId id="585" r:id="rId90"/>
    <p:sldId id="521" r:id="rId91"/>
    <p:sldId id="590" r:id="rId92"/>
    <p:sldId id="649" r:id="rId93"/>
    <p:sldId id="591" r:id="rId94"/>
    <p:sldId id="530" r:id="rId95"/>
    <p:sldId id="592" r:id="rId96"/>
    <p:sldId id="541" r:id="rId97"/>
    <p:sldId id="587" r:id="rId98"/>
    <p:sldId id="594" r:id="rId99"/>
    <p:sldId id="650" r:id="rId100"/>
    <p:sldId id="588" r:id="rId101"/>
    <p:sldId id="589" r:id="rId102"/>
    <p:sldId id="593" r:id="rId103"/>
    <p:sldId id="522" r:id="rId104"/>
    <p:sldId id="542" r:id="rId105"/>
    <p:sldId id="651" r:id="rId106"/>
    <p:sldId id="595" r:id="rId107"/>
    <p:sldId id="597" r:id="rId108"/>
    <p:sldId id="286" r:id="rId109"/>
    <p:sldId id="596" r:id="rId110"/>
    <p:sldId id="599" r:id="rId111"/>
    <p:sldId id="600" r:id="rId112"/>
    <p:sldId id="602" r:id="rId113"/>
    <p:sldId id="601" r:id="rId114"/>
    <p:sldId id="603" r:id="rId115"/>
    <p:sldId id="604" r:id="rId116"/>
    <p:sldId id="605" r:id="rId117"/>
    <p:sldId id="608" r:id="rId118"/>
    <p:sldId id="609" r:id="rId119"/>
    <p:sldId id="607" r:id="rId120"/>
    <p:sldId id="610" r:id="rId121"/>
    <p:sldId id="611" r:id="rId122"/>
    <p:sldId id="283" r:id="rId123"/>
    <p:sldId id="612" r:id="rId124"/>
    <p:sldId id="614" r:id="rId125"/>
    <p:sldId id="615" r:id="rId126"/>
    <p:sldId id="619" r:id="rId127"/>
    <p:sldId id="620" r:id="rId128"/>
    <p:sldId id="622" r:id="rId129"/>
    <p:sldId id="623" r:id="rId130"/>
    <p:sldId id="618" r:id="rId131"/>
    <p:sldId id="652" r:id="rId132"/>
    <p:sldId id="616" r:id="rId133"/>
    <p:sldId id="625" r:id="rId134"/>
    <p:sldId id="626" r:id="rId135"/>
    <p:sldId id="627" r:id="rId136"/>
    <p:sldId id="628" r:id="rId137"/>
    <p:sldId id="629" r:id="rId138"/>
    <p:sldId id="630" r:id="rId139"/>
    <p:sldId id="633" r:id="rId140"/>
    <p:sldId id="653" r:id="rId141"/>
    <p:sldId id="624" r:id="rId142"/>
    <p:sldId id="632" r:id="rId143"/>
    <p:sldId id="634" r:id="rId144"/>
    <p:sldId id="635" r:id="rId145"/>
    <p:sldId id="511" r:id="rId146"/>
    <p:sldId id="655" r:id="rId147"/>
    <p:sldId id="654" r:id="rId148"/>
    <p:sldId id="313" r:id="rId149"/>
    <p:sldId id="314" r:id="rId150"/>
    <p:sldId id="315" r:id="rId151"/>
    <p:sldId id="515" r:id="rId152"/>
    <p:sldId id="524" r:id="rId153"/>
    <p:sldId id="640" r:id="rId154"/>
    <p:sldId id="641" r:id="rId155"/>
    <p:sldId id="513" r:id="rId156"/>
    <p:sldId id="656" r:id="rId157"/>
    <p:sldId id="271" r:id="rId158"/>
    <p:sldId id="533" r:id="rId159"/>
    <p:sldId id="384" r:id="rId160"/>
  </p:sldIdLst>
  <p:sldSz cx="18288000" cy="10287000"/>
  <p:notesSz cx="6858000" cy="9144000"/>
  <p:embeddedFontLst>
    <p:embeddedFont>
      <p:font typeface="Barlow" panose="00000500000000000000" pitchFamily="2" charset="0"/>
      <p:regular r:id="rId162"/>
      <p:bold r:id="rId163"/>
      <p:italic r:id="rId164"/>
      <p:boldItalic r:id="rId165"/>
    </p:embeddedFont>
    <p:embeddedFont>
      <p:font typeface="Baskerville Display PT" panose="020B0604020202020204" charset="0"/>
      <p:regular r:id="rId166"/>
    </p:embeddedFont>
    <p:embeddedFont>
      <p:font typeface="Calibri" panose="020F0502020204030204" pitchFamily="34" charset="0"/>
      <p:regular r:id="rId167"/>
      <p:bold r:id="rId168"/>
      <p:italic r:id="rId169"/>
      <p:boldItalic r:id="rId170"/>
    </p:embeddedFont>
    <p:embeddedFont>
      <p:font typeface="Cambria Math" panose="02040503050406030204" pitchFamily="18" charset="0"/>
      <p:regular r:id="rId171"/>
    </p:embeddedFont>
    <p:embeddedFont>
      <p:font typeface="Inter" panose="020B0604020202020204" charset="0"/>
      <p:regular r:id="rId172"/>
    </p:embeddedFont>
    <p:embeddedFont>
      <p:font typeface="Open Sans" panose="020B0606030504020204" pitchFamily="34" charset="0"/>
      <p:regular r:id="rId173"/>
      <p:bold r:id="rId174"/>
      <p:italic r:id="rId175"/>
      <p:boldItalic r:id="rId176"/>
    </p:embeddedFont>
    <p:embeddedFont>
      <p:font typeface="Poppins" panose="00000500000000000000" pitchFamily="2" charset="0"/>
      <p:regular r:id="rId177"/>
      <p:bold r:id="rId178"/>
      <p:italic r:id="rId179"/>
      <p:boldItalic r:id="rId180"/>
    </p:embeddedFont>
    <p:embeddedFont>
      <p:font typeface="Segoe UI" panose="020B0502040204020203" pitchFamily="34" charset="0"/>
      <p:regular r:id="rId181"/>
      <p:bold r:id="rId182"/>
      <p:italic r:id="rId183"/>
      <p:boldItalic r:id="rId184"/>
    </p:embeddedFont>
    <p:embeddedFont>
      <p:font typeface="Segoe UI Semibold" panose="020B0702040204020203" pitchFamily="34" charset="0"/>
      <p:bold r:id="rId185"/>
      <p:boldItalic r:id="rId186"/>
    </p:embeddedFont>
    <p:embeddedFont>
      <p:font typeface="Tw Cen MT" panose="020B0602020104020603" pitchFamily="34" charset="0"/>
      <p:regular r:id="rId187"/>
      <p:bold r:id="rId188"/>
      <p:italic r:id="rId189"/>
      <p:boldItalic r:id="rId190"/>
    </p:embeddedFont>
    <p:embeddedFont>
      <p:font typeface="Tw Cen MT Condensed" panose="020B0606020104020203" pitchFamily="34" charset="0"/>
      <p:regular r:id="rId191"/>
      <p:bold r:id="rId192"/>
    </p:embeddedFont>
    <p:embeddedFont>
      <p:font typeface="Varela Round" panose="00000500000000000000" pitchFamily="2" charset="-79"/>
      <p:regular r:id="rId193"/>
    </p:embeddedFont>
    <p:embeddedFont>
      <p:font typeface="Wingdings 3" panose="05040102010807070707" pitchFamily="18" charset="2"/>
      <p:regular r:id="rId1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Usuário Convidado" initials="U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E9"/>
    <a:srgbClr val="003C78"/>
    <a:srgbClr val="F6FBFC"/>
    <a:srgbClr val="E7FAFF"/>
    <a:srgbClr val="DBEEF4"/>
    <a:srgbClr val="51886D"/>
    <a:srgbClr val="FFFFFF"/>
    <a:srgbClr val="C6A28D"/>
    <a:srgbClr val="868668"/>
    <a:srgbClr val="AD62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95E24-761B-457D-9783-D38C4882AF62}" v="107" dt="2023-07-03T22:15:52.689"/>
    <p1510:client id="{5E163B58-FA5E-428D-84EC-5D62023E04EC}" v="1024" dt="2023-07-04T04:18:28.86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1388" y="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font" Target="fonts/font9.fntdata"/><Relationship Id="rId191" Type="http://schemas.openxmlformats.org/officeDocument/2006/relationships/font" Target="fonts/font30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font" Target="fonts/font20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font" Target="fonts/font10.fntdata"/><Relationship Id="rId192" Type="http://schemas.openxmlformats.org/officeDocument/2006/relationships/font" Target="fonts/font31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notesMaster" Target="notesMasters/notesMaster1.xml"/><Relationship Id="rId182" Type="http://schemas.openxmlformats.org/officeDocument/2006/relationships/font" Target="fonts/font21.fntdata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font" Target="fonts/font11.fntdata"/><Relationship Id="rId193" Type="http://schemas.openxmlformats.org/officeDocument/2006/relationships/font" Target="fonts/font32.fntdata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font" Target="fonts/font1.fntdata"/><Relationship Id="rId183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font" Target="fonts/font1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font" Target="fonts/font12.fntdata"/><Relationship Id="rId194" Type="http://schemas.openxmlformats.org/officeDocument/2006/relationships/font" Target="fonts/font33.fntdata"/><Relationship Id="rId199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font" Target="fonts/font2.fntdata"/><Relationship Id="rId184" Type="http://schemas.openxmlformats.org/officeDocument/2006/relationships/font" Target="fonts/font23.fntdata"/><Relationship Id="rId189" Type="http://schemas.openxmlformats.org/officeDocument/2006/relationships/font" Target="fonts/font2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13.fntdata"/><Relationship Id="rId179" Type="http://schemas.openxmlformats.org/officeDocument/2006/relationships/font" Target="fonts/font18.fntdata"/><Relationship Id="rId195" Type="http://schemas.openxmlformats.org/officeDocument/2006/relationships/commentAuthors" Target="commentAuthors.xml"/><Relationship Id="rId190" Type="http://schemas.openxmlformats.org/officeDocument/2006/relationships/font" Target="fonts/font29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font" Target="fonts/font3.fntdata"/><Relationship Id="rId169" Type="http://schemas.openxmlformats.org/officeDocument/2006/relationships/font" Target="fonts/font8.fntdata"/><Relationship Id="rId185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19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font" Target="fonts/font14.fntdata"/><Relationship Id="rId196" Type="http://schemas.openxmlformats.org/officeDocument/2006/relationships/presProps" Target="presProps.xml"/><Relationship Id="rId200" Type="http://schemas.microsoft.com/office/2016/11/relationships/changesInfo" Target="changesInfos/changesInfo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font" Target="fonts/font4.fntdata"/><Relationship Id="rId186" Type="http://schemas.openxmlformats.org/officeDocument/2006/relationships/font" Target="fonts/font25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font" Target="fonts/font15.fntdata"/><Relationship Id="rId197" Type="http://schemas.openxmlformats.org/officeDocument/2006/relationships/viewProps" Target="viewProps.xml"/><Relationship Id="rId201" Type="http://schemas.microsoft.com/office/2015/10/relationships/revisionInfo" Target="revisionInfo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font" Target="fonts/font5.fntdata"/><Relationship Id="rId187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font" Target="fonts/font16.fntdata"/><Relationship Id="rId198" Type="http://schemas.openxmlformats.org/officeDocument/2006/relationships/theme" Target="theme/theme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font" Target="fonts/font6.fntdata"/><Relationship Id="rId188" Type="http://schemas.openxmlformats.org/officeDocument/2006/relationships/font" Target="fonts/font27.fntdata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rispim" userId="74668a9aaaaa8da7" providerId="LiveId" clId="{5E163B58-FA5E-428D-84EC-5D62023E04EC}"/>
    <pc:docChg chg="undo redo custSel addSld delSld modSld sldOrd delMainMaster">
      <pc:chgData name="Ana Crispim" userId="74668a9aaaaa8da7" providerId="LiveId" clId="{5E163B58-FA5E-428D-84EC-5D62023E04EC}" dt="2023-07-04T04:28:48.161" v="21327" actId="403"/>
      <pc:docMkLst>
        <pc:docMk/>
      </pc:docMkLst>
      <pc:sldChg chg="addSp delSp modSp del mod">
        <pc:chgData name="Ana Crispim" userId="74668a9aaaaa8da7" providerId="LiveId" clId="{5E163B58-FA5E-428D-84EC-5D62023E04EC}" dt="2023-06-25T17:51:15.643" v="308" actId="47"/>
        <pc:sldMkLst>
          <pc:docMk/>
          <pc:sldMk cId="0" sldId="256"/>
        </pc:sldMkLst>
        <pc:spChg chg="del">
          <ac:chgData name="Ana Crispim" userId="74668a9aaaaa8da7" providerId="LiveId" clId="{5E163B58-FA5E-428D-84EC-5D62023E04EC}" dt="2023-06-25T17:43:28.707" v="188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33:28.669" v="80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42:49.305" v="171" actId="478"/>
          <ac:spMkLst>
            <pc:docMk/>
            <pc:sldMk cId="0" sldId="256"/>
            <ac:spMk id="4" creationId="{00000000-0000-0000-0000-000000000000}"/>
          </ac:spMkLst>
        </pc:spChg>
        <pc:spChg chg="add del mod topLvl">
          <ac:chgData name="Ana Crispim" userId="74668a9aaaaa8da7" providerId="LiveId" clId="{5E163B58-FA5E-428D-84EC-5D62023E04EC}" dt="2023-06-25T17:37:31.416" v="107" actId="478"/>
          <ac:spMkLst>
            <pc:docMk/>
            <pc:sldMk cId="0" sldId="256"/>
            <ac:spMk id="6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7:32:31.116" v="38" actId="478"/>
          <ac:spMkLst>
            <pc:docMk/>
            <pc:sldMk cId="0" sldId="256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40:58.335" v="159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41:03.525" v="161" actId="1076"/>
          <ac:spMkLst>
            <pc:docMk/>
            <pc:sldMk cId="0" sldId="256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7:44:28.056" v="218" actId="14100"/>
          <ac:spMkLst>
            <pc:docMk/>
            <pc:sldMk cId="0" sldId="256"/>
            <ac:spMk id="15" creationId="{83D730FE-DB68-A07A-6ACD-3E835A414B7C}"/>
          </ac:spMkLst>
        </pc:spChg>
        <pc:spChg chg="add mod">
          <ac:chgData name="Ana Crispim" userId="74668a9aaaaa8da7" providerId="LiveId" clId="{5E163B58-FA5E-428D-84EC-5D62023E04EC}" dt="2023-06-25T17:44:30.035" v="219" actId="14100"/>
          <ac:spMkLst>
            <pc:docMk/>
            <pc:sldMk cId="0" sldId="256"/>
            <ac:spMk id="16" creationId="{2240C668-94F3-B441-241B-C65C11E0328F}"/>
          </ac:spMkLst>
        </pc:spChg>
        <pc:spChg chg="add mod">
          <ac:chgData name="Ana Crispim" userId="74668a9aaaaa8da7" providerId="LiveId" clId="{5E163B58-FA5E-428D-84EC-5D62023E04EC}" dt="2023-06-25T17:44:48.855" v="223" actId="14100"/>
          <ac:spMkLst>
            <pc:docMk/>
            <pc:sldMk cId="0" sldId="256"/>
            <ac:spMk id="17" creationId="{E9891B92-4291-8DD6-0B33-88FCA78C1DDB}"/>
          </ac:spMkLst>
        </pc:spChg>
        <pc:spChg chg="add mod">
          <ac:chgData name="Ana Crispim" userId="74668a9aaaaa8da7" providerId="LiveId" clId="{5E163B58-FA5E-428D-84EC-5D62023E04EC}" dt="2023-06-25T17:44:45.185" v="222" actId="1076"/>
          <ac:spMkLst>
            <pc:docMk/>
            <pc:sldMk cId="0" sldId="256"/>
            <ac:spMk id="18" creationId="{283D3613-47CE-B917-1469-EE7D6E5F4DCA}"/>
          </ac:spMkLst>
        </pc:spChg>
        <pc:grpChg chg="del mod">
          <ac:chgData name="Ana Crispim" userId="74668a9aaaaa8da7" providerId="LiveId" clId="{5E163B58-FA5E-428D-84EC-5D62023E04EC}" dt="2023-06-25T17:32:31.116" v="38" actId="478"/>
          <ac:grpSpMkLst>
            <pc:docMk/>
            <pc:sldMk cId="0" sldId="256"/>
            <ac:grpSpMk id="5" creationId="{00000000-0000-0000-0000-000000000000}"/>
          </ac:grpSpMkLst>
        </pc:grpChg>
        <pc:picChg chg="add del mod">
          <ac:chgData name="Ana Crispim" userId="74668a9aaaaa8da7" providerId="LiveId" clId="{5E163B58-FA5E-428D-84EC-5D62023E04EC}" dt="2023-06-25T17:37:32.130" v="108" actId="478"/>
          <ac:picMkLst>
            <pc:docMk/>
            <pc:sldMk cId="0" sldId="256"/>
            <ac:picMk id="10" creationId="{59D77FF1-3841-0646-38D7-F77B58608218}"/>
          </ac:picMkLst>
        </pc:picChg>
        <pc:picChg chg="add del mod">
          <ac:chgData name="Ana Crispim" userId="74668a9aaaaa8da7" providerId="LiveId" clId="{5E163B58-FA5E-428D-84EC-5D62023E04EC}" dt="2023-06-25T17:42:47.115" v="170" actId="478"/>
          <ac:picMkLst>
            <pc:docMk/>
            <pc:sldMk cId="0" sldId="256"/>
            <ac:picMk id="12" creationId="{C51D690E-21D3-A789-FC7B-363745DCFF19}"/>
          </ac:picMkLst>
        </pc:picChg>
        <pc:picChg chg="add mod">
          <ac:chgData name="Ana Crispim" userId="74668a9aaaaa8da7" providerId="LiveId" clId="{5E163B58-FA5E-428D-84EC-5D62023E04EC}" dt="2023-06-25T17:44:21.125" v="216" actId="1076"/>
          <ac:picMkLst>
            <pc:docMk/>
            <pc:sldMk cId="0" sldId="256"/>
            <ac:picMk id="14" creationId="{16A57135-2B99-60CF-C8BE-7126BE532956}"/>
          </ac:picMkLst>
        </pc:picChg>
      </pc:sldChg>
      <pc:sldChg chg="del">
        <pc:chgData name="Ana Crispim" userId="74668a9aaaaa8da7" providerId="LiveId" clId="{5E163B58-FA5E-428D-84EC-5D62023E04EC}" dt="2023-07-04T02:19:38.992" v="17805" actId="47"/>
        <pc:sldMkLst>
          <pc:docMk/>
          <pc:sldMk cId="0" sldId="262"/>
        </pc:sldMkLst>
      </pc:sldChg>
      <pc:sldChg chg="del">
        <pc:chgData name="Ana Crispim" userId="74668a9aaaaa8da7" providerId="LiveId" clId="{5E163B58-FA5E-428D-84EC-5D62023E04EC}" dt="2023-07-04T02:19:39.914" v="17806" actId="47"/>
        <pc:sldMkLst>
          <pc:docMk/>
          <pc:sldMk cId="0" sldId="263"/>
        </pc:sldMkLst>
      </pc:sldChg>
      <pc:sldChg chg="addSp delSp modSp add mod">
        <pc:chgData name="Ana Crispim" userId="74668a9aaaaa8da7" providerId="LiveId" clId="{5E163B58-FA5E-428D-84EC-5D62023E04EC}" dt="2023-06-25T23:41:56.247" v="6827" actId="1076"/>
        <pc:sldMkLst>
          <pc:docMk/>
          <pc:sldMk cId="288849928" sldId="268"/>
        </pc:sldMkLst>
        <pc:spChg chg="mod">
          <ac:chgData name="Ana Crispim" userId="74668a9aaaaa8da7" providerId="LiveId" clId="{5E163B58-FA5E-428D-84EC-5D62023E04EC}" dt="2023-06-25T23:28:45.896" v="6790" actId="207"/>
          <ac:spMkLst>
            <pc:docMk/>
            <pc:sldMk cId="288849928" sldId="268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28:45.896" v="6790" actId="207"/>
          <ac:spMkLst>
            <pc:docMk/>
            <pc:sldMk cId="288849928" sldId="268"/>
            <ac:spMk id="4" creationId="{00000000-0000-0000-0000-000000000000}"/>
          </ac:spMkLst>
        </pc:spChg>
        <pc:spChg chg="add mod ord">
          <ac:chgData name="Ana Crispim" userId="74668a9aaaaa8da7" providerId="LiveId" clId="{5E163B58-FA5E-428D-84EC-5D62023E04EC}" dt="2023-06-25T23:29:31.400" v="6804" actId="167"/>
          <ac:spMkLst>
            <pc:docMk/>
            <pc:sldMk cId="288849928" sldId="268"/>
            <ac:spMk id="5" creationId="{D0B654C0-A72D-5F27-9B6D-E5F07095CD02}"/>
          </ac:spMkLst>
        </pc:spChg>
        <pc:spChg chg="mod">
          <ac:chgData name="Ana Crispim" userId="74668a9aaaaa8da7" providerId="LiveId" clId="{5E163B58-FA5E-428D-84EC-5D62023E04EC}" dt="2023-06-25T23:28:53.797" v="6792" actId="113"/>
          <ac:spMkLst>
            <pc:docMk/>
            <pc:sldMk cId="288849928" sldId="268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41:56.247" v="6827" actId="1076"/>
          <ac:spMkLst>
            <pc:docMk/>
            <pc:sldMk cId="288849928" sldId="268"/>
            <ac:spMk id="15" creationId="{40F7AD34-AA78-43EA-6540-ACE0B2D40F7D}"/>
          </ac:spMkLst>
        </pc:spChg>
        <pc:grpChg chg="add del mod">
          <ac:chgData name="Ana Crispim" userId="74668a9aaaaa8da7" providerId="LiveId" clId="{5E163B58-FA5E-428D-84EC-5D62023E04EC}" dt="2023-06-25T23:29:12.061" v="6800" actId="478"/>
          <ac:grpSpMkLst>
            <pc:docMk/>
            <pc:sldMk cId="288849928" sldId="268"/>
            <ac:grpSpMk id="2" creationId="{00000000-0000-0000-0000-000000000000}"/>
          </ac:grpSpMkLst>
        </pc:grpChg>
        <pc:graphicFrameChg chg="mod">
          <ac:chgData name="Ana Crispim" userId="74668a9aaaaa8da7" providerId="LiveId" clId="{5E163B58-FA5E-428D-84EC-5D62023E04EC}" dt="2023-06-25T23:37:32.862" v="6819" actId="207"/>
          <ac:graphicFrameMkLst>
            <pc:docMk/>
            <pc:sldMk cId="288849928" sldId="268"/>
            <ac:graphicFrameMk id="9" creationId="{6903F88C-CFDF-AAE9-197F-C9EE5B6D4D4B}"/>
          </ac:graphicFrameMkLst>
        </pc:graphicFrameChg>
      </pc:sldChg>
      <pc:sldChg chg="addSp delSp modSp mod ord modNotesTx">
        <pc:chgData name="Ana Crispim" userId="74668a9aaaaa8da7" providerId="LiveId" clId="{5E163B58-FA5E-428D-84EC-5D62023E04EC}" dt="2023-06-25T23:21:27.689" v="6770" actId="20577"/>
        <pc:sldMkLst>
          <pc:docMk/>
          <pc:sldMk cId="4047864784" sldId="269"/>
        </pc:sldMkLst>
        <pc:spChg chg="del">
          <ac:chgData name="Ana Crispim" userId="74668a9aaaaa8da7" providerId="LiveId" clId="{5E163B58-FA5E-428D-84EC-5D62023E04EC}" dt="2023-06-25T17:58:52.619" v="557" actId="478"/>
          <ac:spMkLst>
            <pc:docMk/>
            <pc:sldMk cId="4047864784" sldId="269"/>
            <ac:spMk id="2" creationId="{C085824F-8A16-96B8-42F3-E388DEE657C6}"/>
          </ac:spMkLst>
        </pc:spChg>
        <pc:spChg chg="add del mod">
          <ac:chgData name="Ana Crispim" userId="74668a9aaaaa8da7" providerId="LiveId" clId="{5E163B58-FA5E-428D-84EC-5D62023E04EC}" dt="2023-06-25T17:53:37.968" v="342"/>
          <ac:spMkLst>
            <pc:docMk/>
            <pc:sldMk cId="4047864784" sldId="269"/>
            <ac:spMk id="3" creationId="{BCB81C02-374B-60C4-3633-614DC40EACCC}"/>
          </ac:spMkLst>
        </pc:spChg>
        <pc:spChg chg="del">
          <ac:chgData name="Ana Crispim" userId="74668a9aaaaa8da7" providerId="LiveId" clId="{5E163B58-FA5E-428D-84EC-5D62023E04EC}" dt="2023-06-25T18:29:18.700" v="1135" actId="478"/>
          <ac:spMkLst>
            <pc:docMk/>
            <pc:sldMk cId="4047864784" sldId="269"/>
            <ac:spMk id="5" creationId="{00000000-0000-0000-0000-000000000000}"/>
          </ac:spMkLst>
        </pc:spChg>
        <pc:spChg chg="mod topLvl">
          <ac:chgData name="Ana Crispim" userId="74668a9aaaaa8da7" providerId="LiveId" clId="{5E163B58-FA5E-428D-84EC-5D62023E04EC}" dt="2023-06-25T17:58:30.044" v="541" actId="478"/>
          <ac:spMkLst>
            <pc:docMk/>
            <pc:sldMk cId="4047864784" sldId="269"/>
            <ac:spMk id="7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7:58:30.044" v="541" actId="478"/>
          <ac:spMkLst>
            <pc:docMk/>
            <pc:sldMk cId="4047864784" sldId="269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8:44.125" v="551" actId="20577"/>
          <ac:spMkLst>
            <pc:docMk/>
            <pc:sldMk cId="4047864784" sldId="269"/>
            <ac:spMk id="10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00:46.630" v="568" actId="478"/>
          <ac:spMkLst>
            <pc:docMk/>
            <pc:sldMk cId="4047864784" sldId="269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6-25T23:21:27.689" v="6770" actId="20577"/>
          <ac:spMkLst>
            <pc:docMk/>
            <pc:sldMk cId="4047864784" sldId="269"/>
            <ac:spMk id="1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9:00.265" v="563" actId="478"/>
          <ac:spMkLst>
            <pc:docMk/>
            <pc:sldMk cId="4047864784" sldId="269"/>
            <ac:spMk id="14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16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18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0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3.164" v="558" actId="478"/>
          <ac:spMkLst>
            <pc:docMk/>
            <pc:sldMk cId="4047864784" sldId="269"/>
            <ac:spMk id="21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2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4.236" v="559" actId="478"/>
          <ac:spMkLst>
            <pc:docMk/>
            <pc:sldMk cId="4047864784" sldId="269"/>
            <ac:spMk id="23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49.455" v="554" actId="478"/>
          <ac:spMkLst>
            <pc:docMk/>
            <pc:sldMk cId="4047864784" sldId="269"/>
            <ac:spMk id="25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48.929" v="553" actId="478"/>
          <ac:spMkLst>
            <pc:docMk/>
            <pc:sldMk cId="4047864784" sldId="269"/>
            <ac:spMk id="26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8.181" v="562" actId="478"/>
          <ac:spMkLst>
            <pc:docMk/>
            <pc:sldMk cId="4047864784" sldId="269"/>
            <ac:spMk id="27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58:55.514" v="560" actId="478"/>
          <ac:spMkLst>
            <pc:docMk/>
            <pc:sldMk cId="4047864784" sldId="269"/>
            <ac:spMk id="28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7:58:51.794" v="556" actId="478"/>
          <ac:spMkLst>
            <pc:docMk/>
            <pc:sldMk cId="4047864784" sldId="269"/>
            <ac:spMk id="29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7:58:30.044" v="541" actId="478"/>
          <ac:grpSpMkLst>
            <pc:docMk/>
            <pc:sldMk cId="4047864784" sldId="269"/>
            <ac:grpSpMk id="6" creationId="{00000000-0000-0000-0000-000000000000}"/>
          </ac:grpSpMkLst>
        </pc:grpChg>
        <pc:picChg chg="add del mod">
          <ac:chgData name="Ana Crispim" userId="74668a9aaaaa8da7" providerId="LiveId" clId="{5E163B58-FA5E-428D-84EC-5D62023E04EC}" dt="2023-06-25T18:29:35.117" v="1140" actId="478"/>
          <ac:picMkLst>
            <pc:docMk/>
            <pc:sldMk cId="4047864784" sldId="269"/>
            <ac:picMk id="9" creationId="{B1DD21CC-500B-7DAB-9DD1-4A0A05715F87}"/>
          </ac:picMkLst>
        </pc:picChg>
      </pc:sldChg>
      <pc:sldChg chg="delSp modSp del mod">
        <pc:chgData name="Ana Crispim" userId="74668a9aaaaa8da7" providerId="LiveId" clId="{5E163B58-FA5E-428D-84EC-5D62023E04EC}" dt="2023-06-25T18:11:51.828" v="892" actId="47"/>
        <pc:sldMkLst>
          <pc:docMk/>
          <pc:sldMk cId="3553971164" sldId="270"/>
        </pc:sldMkLst>
        <pc:spChg chg="mod topLvl">
          <ac:chgData name="Ana Crispim" userId="74668a9aaaaa8da7" providerId="LiveId" clId="{5E163B58-FA5E-428D-84EC-5D62023E04EC}" dt="2023-06-25T18:05:22.335" v="880" actId="478"/>
          <ac:spMkLst>
            <pc:docMk/>
            <pc:sldMk cId="3553971164" sldId="270"/>
            <ac:spMk id="5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8:05:22.335" v="880" actId="478"/>
          <ac:spMkLst>
            <pc:docMk/>
            <pc:sldMk cId="3553971164" sldId="270"/>
            <ac:spMk id="6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8:05:22.335" v="880" actId="478"/>
          <ac:grpSpMkLst>
            <pc:docMk/>
            <pc:sldMk cId="3553971164" sldId="270"/>
            <ac:grpSpMk id="4" creationId="{00000000-0000-0000-0000-000000000000}"/>
          </ac:grpSpMkLst>
        </pc:grpChg>
      </pc:sldChg>
      <pc:sldChg chg="modSp mod ord">
        <pc:chgData name="Ana Crispim" userId="74668a9aaaaa8da7" providerId="LiveId" clId="{5E163B58-FA5E-428D-84EC-5D62023E04EC}" dt="2023-07-04T04:22:18.576" v="20992" actId="20577"/>
        <pc:sldMkLst>
          <pc:docMk/>
          <pc:sldMk cId="2350042026" sldId="271"/>
        </pc:sldMkLst>
        <pc:spChg chg="mod">
          <ac:chgData name="Ana Crispim" userId="74668a9aaaaa8da7" providerId="LiveId" clId="{5E163B58-FA5E-428D-84EC-5D62023E04EC}" dt="2023-07-04T04:22:18.576" v="20992" actId="20577"/>
          <ac:spMkLst>
            <pc:docMk/>
            <pc:sldMk cId="2350042026" sldId="271"/>
            <ac:spMk id="10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3066461333" sldId="275"/>
        </pc:sldMkLst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282897580" sldId="276"/>
        </pc:sldMkLst>
      </pc:sldChg>
      <pc:sldChg chg="add del">
        <pc:chgData name="Ana Crispim" userId="74668a9aaaaa8da7" providerId="LiveId" clId="{5E163B58-FA5E-428D-84EC-5D62023E04EC}" dt="2023-07-03T20:48:58.209" v="13121" actId="47"/>
        <pc:sldMkLst>
          <pc:docMk/>
          <pc:sldMk cId="3111210488" sldId="276"/>
        </pc:sldMkLst>
      </pc:sldChg>
      <pc:sldChg chg="del">
        <pc:chgData name="Ana Crispim" userId="74668a9aaaaa8da7" providerId="LiveId" clId="{5E163B58-FA5E-428D-84EC-5D62023E04EC}" dt="2023-06-25T19:20:16.769" v="2625" actId="47"/>
        <pc:sldMkLst>
          <pc:docMk/>
          <pc:sldMk cId="1575069417" sldId="277"/>
        </pc:sldMkLst>
      </pc:sldChg>
      <pc:sldChg chg="addSp delSp modSp mod">
        <pc:chgData name="Ana Crispim" userId="74668a9aaaaa8da7" providerId="LiveId" clId="{5E163B58-FA5E-428D-84EC-5D62023E04EC}" dt="2023-06-25T18:25:31.638" v="1111" actId="207"/>
        <pc:sldMkLst>
          <pc:docMk/>
          <pc:sldMk cId="2903071381" sldId="278"/>
        </pc:sldMkLst>
        <pc:spChg chg="mod">
          <ac:chgData name="Ana Crispim" userId="74668a9aaaaa8da7" providerId="LiveId" clId="{5E163B58-FA5E-428D-84EC-5D62023E04EC}" dt="2023-06-25T18:13:23.624" v="932" actId="1076"/>
          <ac:spMkLst>
            <pc:docMk/>
            <pc:sldMk cId="2903071381" sldId="278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5:31.638" v="1111" actId="207"/>
          <ac:spMkLst>
            <pc:docMk/>
            <pc:sldMk cId="2903071381" sldId="278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8:05:42.239" v="883"/>
          <ac:spMkLst>
            <pc:docMk/>
            <pc:sldMk cId="2903071381" sldId="278"/>
            <ac:spMk id="4" creationId="{244233B0-0813-09CF-F6F9-0E35495F0F87}"/>
          </ac:spMkLst>
        </pc:spChg>
      </pc:sldChg>
      <pc:sldChg chg="modSp mod">
        <pc:chgData name="Ana Crispim" userId="74668a9aaaaa8da7" providerId="LiveId" clId="{5E163B58-FA5E-428D-84EC-5D62023E04EC}" dt="2023-06-25T22:07:15.369" v="5557" actId="1076"/>
        <pc:sldMkLst>
          <pc:docMk/>
          <pc:sldMk cId="3548526022" sldId="279"/>
        </pc:sldMkLst>
        <pc:spChg chg="mod">
          <ac:chgData name="Ana Crispim" userId="74668a9aaaaa8da7" providerId="LiveId" clId="{5E163B58-FA5E-428D-84EC-5D62023E04EC}" dt="2023-06-25T18:12:35.358" v="921" actId="1076"/>
          <ac:spMkLst>
            <pc:docMk/>
            <pc:sldMk cId="3548526022" sldId="279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22:07:15.369" v="5557" actId="1076"/>
          <ac:spMkLst>
            <pc:docMk/>
            <pc:sldMk cId="3548526022" sldId="279"/>
            <ac:spMk id="3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13:12.024" v="931" actId="12"/>
        <pc:sldMkLst>
          <pc:docMk/>
          <pc:sldMk cId="2250192585" sldId="280"/>
        </pc:sldMkLst>
        <pc:spChg chg="mod">
          <ac:chgData name="Ana Crispim" userId="74668a9aaaaa8da7" providerId="LiveId" clId="{5E163B58-FA5E-428D-84EC-5D62023E04EC}" dt="2023-06-25T18:12:50.993" v="925" actId="1076"/>
          <ac:spMkLst>
            <pc:docMk/>
            <pc:sldMk cId="2250192585" sldId="280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13:12.024" v="931" actId="12"/>
          <ac:spMkLst>
            <pc:docMk/>
            <pc:sldMk cId="2250192585" sldId="280"/>
            <ac:spMk id="3" creationId="{00000000-0000-0000-0000-000000000000}"/>
          </ac:spMkLst>
        </pc:spChg>
      </pc:sldChg>
      <pc:sldChg chg="addSp delSp modSp del mod">
        <pc:chgData name="Ana Crispim" userId="74668a9aaaaa8da7" providerId="LiveId" clId="{5E163B58-FA5E-428D-84EC-5D62023E04EC}" dt="2023-06-25T19:02:25.793" v="2006" actId="47"/>
        <pc:sldMkLst>
          <pc:docMk/>
          <pc:sldMk cId="3212952968" sldId="281"/>
        </pc:sldMkLst>
        <pc:spChg chg="mod">
          <ac:chgData name="Ana Crispim" userId="74668a9aaaaa8da7" providerId="LiveId" clId="{5E163B58-FA5E-428D-84EC-5D62023E04EC}" dt="2023-06-25T18:14:55.162" v="935" actId="1076"/>
          <ac:spMkLst>
            <pc:docMk/>
            <pc:sldMk cId="3212952968" sldId="281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3:50.507" v="1098" actId="1076"/>
          <ac:spMkLst>
            <pc:docMk/>
            <pc:sldMk cId="3212952968" sldId="281"/>
            <ac:spMk id="7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8:23:51.458" v="1100" actId="1076"/>
          <ac:spMkLst>
            <pc:docMk/>
            <pc:sldMk cId="3212952968" sldId="281"/>
            <ac:spMk id="8" creationId="{574B8800-C823-9099-466C-09B0DB63CC08}"/>
          </ac:spMkLst>
        </pc:spChg>
        <pc:picChg chg="add mod modCrop">
          <ac:chgData name="Ana Crispim" userId="74668a9aaaaa8da7" providerId="LiveId" clId="{5E163B58-FA5E-428D-84EC-5D62023E04EC}" dt="2023-06-25T18:23:50.507" v="1098" actId="1076"/>
          <ac:picMkLst>
            <pc:docMk/>
            <pc:sldMk cId="3212952968" sldId="281"/>
            <ac:picMk id="4" creationId="{A678874D-B99E-EF68-CAFC-3BB7528C3476}"/>
          </ac:picMkLst>
        </pc:picChg>
        <pc:picChg chg="add mod modCrop">
          <ac:chgData name="Ana Crispim" userId="74668a9aaaaa8da7" providerId="LiveId" clId="{5E163B58-FA5E-428D-84EC-5D62023E04EC}" dt="2023-06-25T18:23:51.458" v="1100" actId="1076"/>
          <ac:picMkLst>
            <pc:docMk/>
            <pc:sldMk cId="3212952968" sldId="281"/>
            <ac:picMk id="11" creationId="{245C3D90-C881-CC4F-691E-2571AC1763FC}"/>
          </ac:picMkLst>
        </pc:picChg>
        <pc:picChg chg="add mod">
          <ac:chgData name="Ana Crispim" userId="74668a9aaaaa8da7" providerId="LiveId" clId="{5E163B58-FA5E-428D-84EC-5D62023E04EC}" dt="2023-06-25T18:24:01.373" v="1104" actId="1076"/>
          <ac:picMkLst>
            <pc:docMk/>
            <pc:sldMk cId="3212952968" sldId="281"/>
            <ac:picMk id="13" creationId="{7E05046F-563E-79A3-8498-28544AE46BBF}"/>
          </ac:picMkLst>
        </pc:picChg>
        <pc:picChg chg="add del mod">
          <ac:chgData name="Ana Crispim" userId="74668a9aaaaa8da7" providerId="LiveId" clId="{5E163B58-FA5E-428D-84EC-5D62023E04EC}" dt="2023-06-25T18:21:15.903" v="1066"/>
          <ac:picMkLst>
            <pc:docMk/>
            <pc:sldMk cId="3212952968" sldId="281"/>
            <ac:picMk id="14" creationId="{5D474BD9-14AA-B989-E67F-5E6B7BAF5500}"/>
          </ac:picMkLst>
        </pc:picChg>
        <pc:picChg chg="add del mod">
          <ac:chgData name="Ana Crispim" userId="74668a9aaaaa8da7" providerId="LiveId" clId="{5E163B58-FA5E-428D-84EC-5D62023E04EC}" dt="2023-06-25T18:23:47.824" v="1091"/>
          <ac:picMkLst>
            <pc:docMk/>
            <pc:sldMk cId="3212952968" sldId="281"/>
            <ac:picMk id="15" creationId="{D3B758B4-29A8-906B-FABE-D75B39B618E6}"/>
          </ac:picMkLst>
        </pc:picChg>
      </pc:sldChg>
      <pc:sldChg chg="del">
        <pc:chgData name="Ana Crispim" userId="74668a9aaaaa8da7" providerId="LiveId" clId="{5E163B58-FA5E-428D-84EC-5D62023E04EC}" dt="2023-06-25T18:20:05.762" v="1043" actId="47"/>
        <pc:sldMkLst>
          <pc:docMk/>
          <pc:sldMk cId="3237299623" sldId="282"/>
        </pc:sldMkLst>
      </pc:sldChg>
      <pc:sldChg chg="ord">
        <pc:chgData name="Ana Crispim" userId="74668a9aaaaa8da7" providerId="LiveId" clId="{5E163B58-FA5E-428D-84EC-5D62023E04EC}" dt="2023-06-25T18:43:03.302" v="1383"/>
        <pc:sldMkLst>
          <pc:docMk/>
          <pc:sldMk cId="898047670" sldId="283"/>
        </pc:sldMkLst>
      </pc:sldChg>
      <pc:sldChg chg="addSp delSp modSp add mod ord">
        <pc:chgData name="Ana Crispim" userId="74668a9aaaaa8da7" providerId="LiveId" clId="{5E163B58-FA5E-428D-84EC-5D62023E04EC}" dt="2023-07-03T21:54:13.817" v="15060" actId="1076"/>
        <pc:sldMkLst>
          <pc:docMk/>
          <pc:sldMk cId="2077993875" sldId="283"/>
        </pc:sldMkLst>
        <pc:spChg chg="add del mod">
          <ac:chgData name="Ana Crispim" userId="74668a9aaaaa8da7" providerId="LiveId" clId="{5E163B58-FA5E-428D-84EC-5D62023E04EC}" dt="2023-07-03T21:54:00.817" v="15052" actId="478"/>
          <ac:spMkLst>
            <pc:docMk/>
            <pc:sldMk cId="2077993875" sldId="283"/>
            <ac:spMk id="2" creationId="{35A94359-1E1C-2FA4-CCA2-0BAAFE2A2CC9}"/>
          </ac:spMkLst>
        </pc:spChg>
        <pc:spChg chg="add del mod">
          <ac:chgData name="Ana Crispim" userId="74668a9aaaaa8da7" providerId="LiveId" clId="{5E163B58-FA5E-428D-84EC-5D62023E04EC}" dt="2023-07-03T21:54:00.817" v="15052" actId="478"/>
          <ac:spMkLst>
            <pc:docMk/>
            <pc:sldMk cId="2077993875" sldId="283"/>
            <ac:spMk id="3" creationId="{7F6F2A11-5309-99AA-BC1D-D02A867BF42C}"/>
          </ac:spMkLst>
        </pc:spChg>
        <pc:spChg chg="del">
          <ac:chgData name="Ana Crispim" userId="74668a9aaaaa8da7" providerId="LiveId" clId="{5E163B58-FA5E-428D-84EC-5D62023E04EC}" dt="2023-07-03T21:53:13.341" v="15038" actId="478"/>
          <ac:spMkLst>
            <pc:docMk/>
            <pc:sldMk cId="2077993875" sldId="283"/>
            <ac:spMk id="4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21:53:15.464" v="15039" actId="478"/>
          <ac:spMkLst>
            <pc:docMk/>
            <pc:sldMk cId="2077993875" sldId="283"/>
            <ac:spMk id="7" creationId="{8C856C4D-5AF1-8821-2DE9-B6607B035703}"/>
          </ac:spMkLst>
        </pc:spChg>
        <pc:spChg chg="mod">
          <ac:chgData name="Ana Crispim" userId="74668a9aaaaa8da7" providerId="LiveId" clId="{5E163B58-FA5E-428D-84EC-5D62023E04EC}" dt="2023-07-03T21:53:47.828" v="15046" actId="1076"/>
          <ac:spMkLst>
            <pc:docMk/>
            <pc:sldMk cId="2077993875" sldId="283"/>
            <ac:spMk id="10" creationId="{00000000-0000-0000-0000-000000000000}"/>
          </ac:spMkLst>
        </pc:spChg>
        <pc:spChg chg="mod">
          <ac:chgData name="Ana Crispim" userId="74668a9aaaaa8da7" providerId="LiveId" clId="{5E163B58-FA5E-428D-84EC-5D62023E04EC}" dt="2023-07-03T21:53:49.664" v="15047" actId="1076"/>
          <ac:spMkLst>
            <pc:docMk/>
            <pc:sldMk cId="2077993875" sldId="283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7-03T21:53:40.178" v="15044" actId="1076"/>
          <ac:spMkLst>
            <pc:docMk/>
            <pc:sldMk cId="2077993875" sldId="283"/>
            <ac:spMk id="1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21:54:13.817" v="15060" actId="1076"/>
          <ac:spMkLst>
            <pc:docMk/>
            <pc:sldMk cId="2077993875" sldId="283"/>
            <ac:spMk id="13" creationId="{58324ED6-F8B1-AB73-4E60-9EDB63261DBF}"/>
          </ac:spMkLst>
        </pc:spChg>
        <pc:spChg chg="mod">
          <ac:chgData name="Ana Crispim" userId="74668a9aaaaa8da7" providerId="LiveId" clId="{5E163B58-FA5E-428D-84EC-5D62023E04EC}" dt="2023-07-03T21:53:40.178" v="15044" actId="1076"/>
          <ac:spMkLst>
            <pc:docMk/>
            <pc:sldMk cId="2077993875" sldId="283"/>
            <ac:spMk id="14" creationId="{00000000-0000-0000-0000-000000000000}"/>
          </ac:spMkLst>
        </pc:spChg>
        <pc:graphicFrameChg chg="mod">
          <ac:chgData name="Ana Crispim" userId="74668a9aaaaa8da7" providerId="LiveId" clId="{5E163B58-FA5E-428D-84EC-5D62023E04EC}" dt="2023-07-03T21:53:43.300" v="15045" actId="1076"/>
          <ac:graphicFrameMkLst>
            <pc:docMk/>
            <pc:sldMk cId="2077993875" sldId="283"/>
            <ac:graphicFrameMk id="6" creationId="{00000000-0000-0000-0000-000000000000}"/>
          </ac:graphicFrameMkLst>
        </pc:graphicFrameChg>
        <pc:graphicFrameChg chg="mod">
          <ac:chgData name="Ana Crispim" userId="74668a9aaaaa8da7" providerId="LiveId" clId="{5E163B58-FA5E-428D-84EC-5D62023E04EC}" dt="2023-07-03T21:53:43.300" v="15045" actId="1076"/>
          <ac:graphicFrameMkLst>
            <pc:docMk/>
            <pc:sldMk cId="2077993875" sldId="283"/>
            <ac:graphicFrameMk id="9" creationId="{00000000-0000-0000-0000-000000000000}"/>
          </ac:graphicFrameMkLst>
        </pc:graphicFrameChg>
      </pc:sldChg>
      <pc:sldChg chg="delSp modSp mod">
        <pc:chgData name="Ana Crispim" userId="74668a9aaaaa8da7" providerId="LiveId" clId="{5E163B58-FA5E-428D-84EC-5D62023E04EC}" dt="2023-06-25T18:24:49.803" v="1108" actId="1076"/>
        <pc:sldMkLst>
          <pc:docMk/>
          <pc:sldMk cId="3923966028" sldId="284"/>
        </pc:sldMkLst>
        <pc:spChg chg="mod topLvl">
          <ac:chgData name="Ana Crispim" userId="74668a9aaaaa8da7" providerId="LiveId" clId="{5E163B58-FA5E-428D-84EC-5D62023E04EC}" dt="2023-06-25T18:24:49.803" v="1108" actId="1076"/>
          <ac:spMkLst>
            <pc:docMk/>
            <pc:sldMk cId="3923966028" sldId="284"/>
            <ac:spMk id="5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18:24:43.628" v="1107" actId="478"/>
          <ac:spMkLst>
            <pc:docMk/>
            <pc:sldMk cId="3923966028" sldId="284"/>
            <ac:spMk id="6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4:49.803" v="1108" actId="1076"/>
          <ac:spMkLst>
            <pc:docMk/>
            <pc:sldMk cId="3923966028" sldId="284"/>
            <ac:spMk id="21" creationId="{00000000-0000-0000-0000-000000000000}"/>
          </ac:spMkLst>
        </pc:spChg>
        <pc:grpChg chg="del mod">
          <ac:chgData name="Ana Crispim" userId="74668a9aaaaa8da7" providerId="LiveId" clId="{5E163B58-FA5E-428D-84EC-5D62023E04EC}" dt="2023-06-25T18:24:43.628" v="1107" actId="478"/>
          <ac:grpSpMkLst>
            <pc:docMk/>
            <pc:sldMk cId="3923966028" sldId="284"/>
            <ac:grpSpMk id="4" creationId="{00000000-0000-0000-0000-000000000000}"/>
          </ac:grpSpMkLst>
        </pc:grpChg>
      </pc:sldChg>
      <pc:sldChg chg="addSp delSp modSp add mod">
        <pc:chgData name="Ana Crispim" userId="74668a9aaaaa8da7" providerId="LiveId" clId="{5E163B58-FA5E-428D-84EC-5D62023E04EC}" dt="2023-07-03T17:07:35.349" v="9760" actId="20577"/>
        <pc:sldMkLst>
          <pc:docMk/>
          <pc:sldMk cId="1682969597" sldId="286"/>
        </pc:sldMkLst>
        <pc:spChg chg="del">
          <ac:chgData name="Ana Crispim" userId="74668a9aaaaa8da7" providerId="LiveId" clId="{5E163B58-FA5E-428D-84EC-5D62023E04EC}" dt="2023-07-03T16:55:57.591" v="9380" actId="478"/>
          <ac:spMkLst>
            <pc:docMk/>
            <pc:sldMk cId="1682969597" sldId="286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3T17:07:35.349" v="9760" actId="20577"/>
          <ac:spMkLst>
            <pc:docMk/>
            <pc:sldMk cId="1682969597" sldId="286"/>
            <ac:spMk id="4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8:25.416" v="9515" actId="478"/>
          <ac:spMkLst>
            <pc:docMk/>
            <pc:sldMk cId="1682969597" sldId="286"/>
            <ac:spMk id="5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16:55:59.529" v="9383" actId="478"/>
          <ac:spMkLst>
            <pc:docMk/>
            <pc:sldMk cId="1682969597" sldId="286"/>
            <ac:spMk id="6" creationId="{80BACD50-5417-F429-2EDC-54EA4E6F8666}"/>
          </ac:spMkLst>
        </pc:spChg>
        <pc:spChg chg="add mod">
          <ac:chgData name="Ana Crispim" userId="74668a9aaaaa8da7" providerId="LiveId" clId="{5E163B58-FA5E-428D-84EC-5D62023E04EC}" dt="2023-07-03T16:55:57.941" v="9381"/>
          <ac:spMkLst>
            <pc:docMk/>
            <pc:sldMk cId="1682969597" sldId="286"/>
            <ac:spMk id="7" creationId="{A75BCB36-590C-495B-C7FF-6B2FF21EE2C5}"/>
          </ac:spMkLst>
        </pc:spChg>
        <pc:spChg chg="add mod">
          <ac:chgData name="Ana Crispim" userId="74668a9aaaaa8da7" providerId="LiveId" clId="{5E163B58-FA5E-428D-84EC-5D62023E04EC}" dt="2023-07-03T16:58:29.201" v="9517" actId="1076"/>
          <ac:spMkLst>
            <pc:docMk/>
            <pc:sldMk cId="1682969597" sldId="286"/>
            <ac:spMk id="8" creationId="{16440051-A10E-9530-064D-2C839FC2AE9B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9" creationId="{FB6C3DD1-3B67-80F6-1D77-571D4D4A3AED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10" creationId="{08F4C213-9114-0014-F312-EEB0076D03F5}"/>
          </ac:spMkLst>
        </pc:spChg>
        <pc:spChg chg="add mod">
          <ac:chgData name="Ana Crispim" userId="74668a9aaaaa8da7" providerId="LiveId" clId="{5E163B58-FA5E-428D-84EC-5D62023E04EC}" dt="2023-07-03T16:57:20.686" v="9423"/>
          <ac:spMkLst>
            <pc:docMk/>
            <pc:sldMk cId="1682969597" sldId="286"/>
            <ac:spMk id="11" creationId="{5B718BBC-0F45-3266-1AF8-F356B5E275BE}"/>
          </ac:spMkLst>
        </pc:spChg>
      </pc:sldChg>
      <pc:sldChg chg="modSp mod ord">
        <pc:chgData name="Ana Crispim" userId="74668a9aaaaa8da7" providerId="LiveId" clId="{5E163B58-FA5E-428D-84EC-5D62023E04EC}" dt="2023-06-25T19:15:01.015" v="2456" actId="12"/>
        <pc:sldMkLst>
          <pc:docMk/>
          <pc:sldMk cId="974390005" sldId="287"/>
        </pc:sldMkLst>
        <pc:spChg chg="mod">
          <ac:chgData name="Ana Crispim" userId="74668a9aaaaa8da7" providerId="LiveId" clId="{5E163B58-FA5E-428D-84EC-5D62023E04EC}" dt="2023-06-25T18:43:13.112" v="1385" actId="1076"/>
          <ac:spMkLst>
            <pc:docMk/>
            <pc:sldMk cId="974390005" sldId="287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5:01.015" v="2456" actId="12"/>
          <ac:spMkLst>
            <pc:docMk/>
            <pc:sldMk cId="974390005" sldId="287"/>
            <ac:spMk id="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25.169" v="1397" actId="208"/>
        <pc:sldMkLst>
          <pc:docMk/>
          <pc:sldMk cId="2848672554" sldId="288"/>
        </pc:sldMkLst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25.169" v="1397" actId="208"/>
          <ac:spMkLst>
            <pc:docMk/>
            <pc:sldMk cId="2848672554" sldId="288"/>
            <ac:spMk id="1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28.638" v="1398" actId="208"/>
        <pc:sldMkLst>
          <pc:docMk/>
          <pc:sldMk cId="4149149067" sldId="289"/>
        </pc:sldMkLst>
        <pc:spChg chg="mod">
          <ac:chgData name="Ana Crispim" userId="74668a9aaaaa8da7" providerId="LiveId" clId="{5E163B58-FA5E-428D-84EC-5D62023E04EC}" dt="2023-06-25T18:44:28.638" v="1398" actId="208"/>
          <ac:spMkLst>
            <pc:docMk/>
            <pc:sldMk cId="4149149067" sldId="289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34.932" v="1399" actId="208"/>
        <pc:sldMkLst>
          <pc:docMk/>
          <pc:sldMk cId="400253429" sldId="290"/>
        </pc:sldMkLst>
        <pc:spChg chg="mod">
          <ac:chgData name="Ana Crispim" userId="74668a9aaaaa8da7" providerId="LiveId" clId="{5E163B58-FA5E-428D-84EC-5D62023E04EC}" dt="2023-06-25T18:44:34.932" v="1399" actId="208"/>
          <ac:spMkLst>
            <pc:docMk/>
            <pc:sldMk cId="400253429" sldId="290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4:59.656" v="1404" actId="208"/>
        <pc:sldMkLst>
          <pc:docMk/>
          <pc:sldMk cId="1297397488" sldId="291"/>
        </pc:sldMkLst>
        <pc:spChg chg="mod">
          <ac:chgData name="Ana Crispim" userId="74668a9aaaaa8da7" providerId="LiveId" clId="{5E163B58-FA5E-428D-84EC-5D62023E04EC}" dt="2023-06-25T18:44:59.656" v="1404" actId="208"/>
          <ac:spMkLst>
            <pc:docMk/>
            <pc:sldMk cId="1297397488" sldId="291"/>
            <ac:spMk id="4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7:57.843" v="2293"/>
        <pc:sldMkLst>
          <pc:docMk/>
          <pc:sldMk cId="3048673892" sldId="292"/>
        </pc:sldMkLst>
        <pc:spChg chg="mod">
          <ac:chgData name="Ana Crispim" userId="74668a9aaaaa8da7" providerId="LiveId" clId="{5E163B58-FA5E-428D-84EC-5D62023E04EC}" dt="2023-06-25T18:44:48.092" v="1402" actId="208"/>
          <ac:spMkLst>
            <pc:docMk/>
            <pc:sldMk cId="3048673892" sldId="292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54.104" v="1403" actId="208"/>
          <ac:spMkLst>
            <pc:docMk/>
            <pc:sldMk cId="3048673892" sldId="292"/>
            <ac:spMk id="4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4:48.092" v="1402" actId="208"/>
          <ac:cxnSpMkLst>
            <pc:docMk/>
            <pc:sldMk cId="3048673892" sldId="292"/>
            <ac:cxnSpMk id="6" creationId="{00000000-0000-0000-0000-000000000000}"/>
          </ac:cxnSpMkLst>
        </pc:cxnChg>
      </pc:sldChg>
      <pc:sldChg chg="modSp mod">
        <pc:chgData name="Ana Crispim" userId="74668a9aaaaa8da7" providerId="LiveId" clId="{5E163B58-FA5E-428D-84EC-5D62023E04EC}" dt="2023-06-25T18:45:06.374" v="1405" actId="208"/>
        <pc:sldMkLst>
          <pc:docMk/>
          <pc:sldMk cId="2595611158" sldId="293"/>
        </pc:sldMkLst>
        <pc:spChg chg="mod">
          <ac:chgData name="Ana Crispim" userId="74668a9aaaaa8da7" providerId="LiveId" clId="{5E163B58-FA5E-428D-84EC-5D62023E04EC}" dt="2023-06-25T18:45:06.374" v="1405" actId="208"/>
          <ac:spMkLst>
            <pc:docMk/>
            <pc:sldMk cId="2595611158" sldId="293"/>
            <ac:spMk id="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6-25T18:45:15.660" v="1407" actId="208"/>
        <pc:sldMkLst>
          <pc:docMk/>
          <pc:sldMk cId="3120105461" sldId="294"/>
        </pc:sldMkLst>
        <pc:spChg chg="mod">
          <ac:chgData name="Ana Crispim" userId="74668a9aaaaa8da7" providerId="LiveId" clId="{5E163B58-FA5E-428D-84EC-5D62023E04EC}" dt="2023-06-25T18:45:15.660" v="1407" actId="208"/>
          <ac:spMkLst>
            <pc:docMk/>
            <pc:sldMk cId="3120105461" sldId="294"/>
            <ac:spMk id="4" creationId="{00000000-0000-0000-0000-000000000000}"/>
          </ac:spMkLst>
        </pc:spChg>
      </pc:sldChg>
      <pc:sldChg chg="addSp delSp mod modShow">
        <pc:chgData name="Ana Crispim" userId="74668a9aaaaa8da7" providerId="LiveId" clId="{5E163B58-FA5E-428D-84EC-5D62023E04EC}" dt="2023-06-25T18:45:27.842" v="1410" actId="729"/>
        <pc:sldMkLst>
          <pc:docMk/>
          <pc:sldMk cId="3236801693" sldId="295"/>
        </pc:sldMkLst>
        <pc:picChg chg="add del">
          <ac:chgData name="Ana Crispim" userId="74668a9aaaaa8da7" providerId="LiveId" clId="{5E163B58-FA5E-428D-84EC-5D62023E04EC}" dt="2023-06-25T18:45:23.812" v="1409" actId="478"/>
          <ac:picMkLst>
            <pc:docMk/>
            <pc:sldMk cId="3236801693" sldId="295"/>
            <ac:picMk id="5" creationId="{00000000-0000-0000-0000-000000000000}"/>
          </ac:picMkLst>
        </pc:picChg>
      </pc:sldChg>
      <pc:sldChg chg="modSp mod ord">
        <pc:chgData name="Ana Crispim" userId="74668a9aaaaa8da7" providerId="LiveId" clId="{5E163B58-FA5E-428D-84EC-5D62023E04EC}" dt="2023-06-25T19:23:10.066" v="2635" actId="20577"/>
        <pc:sldMkLst>
          <pc:docMk/>
          <pc:sldMk cId="1921985827" sldId="296"/>
        </pc:sldMkLst>
        <pc:spChg chg="mod">
          <ac:chgData name="Ana Crispim" userId="74668a9aaaaa8da7" providerId="LiveId" clId="{5E163B58-FA5E-428D-84EC-5D62023E04EC}" dt="2023-06-25T19:23:10.066" v="2635" actId="20577"/>
          <ac:spMkLst>
            <pc:docMk/>
            <pc:sldMk cId="1921985827" sldId="296"/>
            <ac:spMk id="6" creationId="{00000000-0000-0000-0000-000000000000}"/>
          </ac:spMkLst>
        </pc:spChg>
      </pc:sldChg>
      <pc:sldChg chg="addSp modSp mod ord">
        <pc:chgData name="Ana Crispim" userId="74668a9aaaaa8da7" providerId="LiveId" clId="{5E163B58-FA5E-428D-84EC-5D62023E04EC}" dt="2023-06-25T19:01:41.069" v="1953"/>
        <pc:sldMkLst>
          <pc:docMk/>
          <pc:sldMk cId="171056961" sldId="297"/>
        </pc:sldMkLst>
        <pc:spChg chg="add mod">
          <ac:chgData name="Ana Crispim" userId="74668a9aaaaa8da7" providerId="LiveId" clId="{5E163B58-FA5E-428D-84EC-5D62023E04EC}" dt="2023-06-25T18:51:01.012" v="1586" actId="1076"/>
          <ac:spMkLst>
            <pc:docMk/>
            <pc:sldMk cId="171056961" sldId="297"/>
            <ac:spMk id="3" creationId="{BD071432-2E1E-DF16-BB1D-998F87BBED86}"/>
          </ac:spMkLst>
        </pc:spChg>
        <pc:spChg chg="mod">
          <ac:chgData name="Ana Crispim" userId="74668a9aaaaa8da7" providerId="LiveId" clId="{5E163B58-FA5E-428D-84EC-5D62023E04EC}" dt="2023-06-25T18:50:51.731" v="1581" actId="403"/>
          <ac:spMkLst>
            <pc:docMk/>
            <pc:sldMk cId="171056961" sldId="297"/>
            <ac:spMk id="6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8:50:58.988" v="1585" actId="1076"/>
          <ac:spMkLst>
            <pc:docMk/>
            <pc:sldMk cId="171056961" sldId="297"/>
            <ac:spMk id="9" creationId="{1CAEBDE2-201A-1155-9A9F-A5399A40FC51}"/>
          </ac:spMkLst>
        </pc:spChg>
      </pc:sldChg>
      <pc:sldChg chg="modSp del mod modShow">
        <pc:chgData name="Ana Crispim" userId="74668a9aaaaa8da7" providerId="LiveId" clId="{5E163B58-FA5E-428D-84EC-5D62023E04EC}" dt="2023-06-25T19:07:29.193" v="2283" actId="47"/>
        <pc:sldMkLst>
          <pc:docMk/>
          <pc:sldMk cId="1126215390" sldId="298"/>
        </pc:sldMkLst>
        <pc:spChg chg="mod">
          <ac:chgData name="Ana Crispim" userId="74668a9aaaaa8da7" providerId="LiveId" clId="{5E163B58-FA5E-428D-84EC-5D62023E04EC}" dt="2023-06-25T18:47:50.687" v="1422" actId="12"/>
          <ac:spMkLst>
            <pc:docMk/>
            <pc:sldMk cId="1126215390" sldId="298"/>
            <ac:spMk id="6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8:06.286" v="2301"/>
        <pc:sldMkLst>
          <pc:docMk/>
          <pc:sldMk cId="3930722999" sldId="299"/>
        </pc:sldMkLst>
        <pc:spChg chg="mod">
          <ac:chgData name="Ana Crispim" userId="74668a9aaaaa8da7" providerId="LiveId" clId="{5E163B58-FA5E-428D-84EC-5D62023E04EC}" dt="2023-06-25T18:52:40.532" v="1608" actId="1076"/>
          <ac:spMkLst>
            <pc:docMk/>
            <pc:sldMk cId="3930722999" sldId="299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10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11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52:33.981" v="1605" actId="1076"/>
          <ac:spMkLst>
            <pc:docMk/>
            <pc:sldMk cId="3930722999" sldId="299"/>
            <ac:spMk id="24" creationId="{00000000-0000-0000-0000-000000000000}"/>
          </ac:spMkLst>
        </pc:spChg>
        <pc:picChg chg="mod">
          <ac:chgData name="Ana Crispim" userId="74668a9aaaaa8da7" providerId="LiveId" clId="{5E163B58-FA5E-428D-84EC-5D62023E04EC}" dt="2023-06-25T18:52:33.981" v="1605" actId="1076"/>
          <ac:picMkLst>
            <pc:docMk/>
            <pc:sldMk cId="3930722999" sldId="299"/>
            <ac:picMk id="5" creationId="{00000000-0000-0000-0000-000000000000}"/>
          </ac:picMkLst>
        </pc:pic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2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6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19" creationId="{00000000-0000-0000-0000-000000000000}"/>
          </ac:cxnSpMkLst>
        </pc:cxnChg>
        <pc:cxnChg chg="mod">
          <ac:chgData name="Ana Crispim" userId="74668a9aaaaa8da7" providerId="LiveId" clId="{5E163B58-FA5E-428D-84EC-5D62023E04EC}" dt="2023-06-25T18:52:33.981" v="1605" actId="1076"/>
          <ac:cxnSpMkLst>
            <pc:docMk/>
            <pc:sldMk cId="3930722999" sldId="299"/>
            <ac:cxnSpMk id="26" creationId="{00000000-0000-0000-0000-000000000000}"/>
          </ac:cxnSpMkLst>
        </pc:cxnChg>
      </pc:sldChg>
      <pc:sldChg chg="modSp del mod">
        <pc:chgData name="Ana Crispim" userId="74668a9aaaaa8da7" providerId="LiveId" clId="{5E163B58-FA5E-428D-84EC-5D62023E04EC}" dt="2023-06-25T19:09:58.898" v="2337" actId="47"/>
        <pc:sldMkLst>
          <pc:docMk/>
          <pc:sldMk cId="89498439" sldId="300"/>
        </pc:sldMkLst>
        <pc:spChg chg="mod">
          <ac:chgData name="Ana Crispim" userId="74668a9aaaaa8da7" providerId="LiveId" clId="{5E163B58-FA5E-428D-84EC-5D62023E04EC}" dt="2023-06-25T18:53:09.171" v="1612" actId="255"/>
          <ac:spMkLst>
            <pc:docMk/>
            <pc:sldMk cId="89498439" sldId="300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0:06.508" v="2338" actId="47"/>
        <pc:sldMkLst>
          <pc:docMk/>
          <pc:sldMk cId="221612605" sldId="301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1553347690" sldId="302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2231145315" sldId="303"/>
        </pc:sldMkLst>
      </pc:sldChg>
      <pc:sldChg chg="add">
        <pc:chgData name="Ana Crispim" userId="74668a9aaaaa8da7" providerId="LiveId" clId="{5E163B58-FA5E-428D-84EC-5D62023E04EC}" dt="2023-06-25T23:28:09.451" v="6771"/>
        <pc:sldMkLst>
          <pc:docMk/>
          <pc:sldMk cId="881653002" sldId="304"/>
        </pc:sldMkLst>
      </pc:sldChg>
      <pc:sldChg chg="del">
        <pc:chgData name="Ana Crispim" userId="74668a9aaaaa8da7" providerId="LiveId" clId="{5E163B58-FA5E-428D-84EC-5D62023E04EC}" dt="2023-06-25T19:14:21.918" v="2451" actId="47"/>
        <pc:sldMkLst>
          <pc:docMk/>
          <pc:sldMk cId="3860664090" sldId="304"/>
        </pc:sldMkLst>
      </pc:sldChg>
      <pc:sldChg chg="modSp mod">
        <pc:chgData name="Ana Crispim" userId="74668a9aaaaa8da7" providerId="LiveId" clId="{5E163B58-FA5E-428D-84EC-5D62023E04EC}" dt="2023-06-25T19:15:16.461" v="2460" actId="403"/>
        <pc:sldMkLst>
          <pc:docMk/>
          <pc:sldMk cId="2572115242" sldId="305"/>
        </pc:sldMkLst>
        <pc:spChg chg="mod">
          <ac:chgData name="Ana Crispim" userId="74668a9aaaaa8da7" providerId="LiveId" clId="{5E163B58-FA5E-428D-84EC-5D62023E04EC}" dt="2023-06-25T19:15:16.461" v="2460" actId="403"/>
          <ac:spMkLst>
            <pc:docMk/>
            <pc:sldMk cId="2572115242" sldId="305"/>
            <ac:spMk id="2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6-25T19:15:27.240" v="2463" actId="478"/>
        <pc:sldMkLst>
          <pc:docMk/>
          <pc:sldMk cId="851600607" sldId="306"/>
        </pc:sldMkLst>
        <pc:spChg chg="del">
          <ac:chgData name="Ana Crispim" userId="74668a9aaaaa8da7" providerId="LiveId" clId="{5E163B58-FA5E-428D-84EC-5D62023E04EC}" dt="2023-06-25T19:15:24.323" v="2461" actId="478"/>
          <ac:spMkLst>
            <pc:docMk/>
            <pc:sldMk cId="851600607" sldId="306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27.240" v="2463" actId="478"/>
          <ac:spMkLst>
            <pc:docMk/>
            <pc:sldMk cId="851600607" sldId="306"/>
            <ac:spMk id="4" creationId="{E8EA18FD-7B0A-8AAE-50DF-B59C814FCE9D}"/>
          </ac:spMkLst>
        </pc:spChg>
        <pc:spChg chg="add mod">
          <ac:chgData name="Ana Crispim" userId="74668a9aaaaa8da7" providerId="LiveId" clId="{5E163B58-FA5E-428D-84EC-5D62023E04EC}" dt="2023-06-25T19:15:24.614" v="2462"/>
          <ac:spMkLst>
            <pc:docMk/>
            <pc:sldMk cId="851600607" sldId="306"/>
            <ac:spMk id="5" creationId="{3DEE943F-E692-3439-E75B-A2934AA78406}"/>
          </ac:spMkLst>
        </pc:spChg>
      </pc:sldChg>
      <pc:sldChg chg="addSp delSp modSp mod">
        <pc:chgData name="Ana Crispim" userId="74668a9aaaaa8da7" providerId="LiveId" clId="{5E163B58-FA5E-428D-84EC-5D62023E04EC}" dt="2023-06-25T19:15:33.930" v="2466" actId="478"/>
        <pc:sldMkLst>
          <pc:docMk/>
          <pc:sldMk cId="3665606145" sldId="307"/>
        </pc:sldMkLst>
        <pc:spChg chg="del">
          <ac:chgData name="Ana Crispim" userId="74668a9aaaaa8da7" providerId="LiveId" clId="{5E163B58-FA5E-428D-84EC-5D62023E04EC}" dt="2023-06-25T19:15:30.502" v="2464" actId="478"/>
          <ac:spMkLst>
            <pc:docMk/>
            <pc:sldMk cId="3665606145" sldId="307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33.930" v="2466" actId="478"/>
          <ac:spMkLst>
            <pc:docMk/>
            <pc:sldMk cId="3665606145" sldId="307"/>
            <ac:spMk id="4" creationId="{99CDA4CC-891B-EBD1-EFBD-562C649A1A1C}"/>
          </ac:spMkLst>
        </pc:spChg>
        <pc:spChg chg="add mod">
          <ac:chgData name="Ana Crispim" userId="74668a9aaaaa8da7" providerId="LiveId" clId="{5E163B58-FA5E-428D-84EC-5D62023E04EC}" dt="2023-06-25T19:15:30.748" v="2465"/>
          <ac:spMkLst>
            <pc:docMk/>
            <pc:sldMk cId="3665606145" sldId="307"/>
            <ac:spMk id="5" creationId="{88FE57A7-81DF-9BB7-695F-96675AAA2FB3}"/>
          </ac:spMkLst>
        </pc:spChg>
      </pc:sldChg>
      <pc:sldChg chg="addSp delSp modSp mod">
        <pc:chgData name="Ana Crispim" userId="74668a9aaaaa8da7" providerId="LiveId" clId="{5E163B58-FA5E-428D-84EC-5D62023E04EC}" dt="2023-06-25T19:15:38.613" v="2469"/>
        <pc:sldMkLst>
          <pc:docMk/>
          <pc:sldMk cId="821038882" sldId="308"/>
        </pc:sldMkLst>
        <pc:spChg chg="del">
          <ac:chgData name="Ana Crispim" userId="74668a9aaaaa8da7" providerId="LiveId" clId="{5E163B58-FA5E-428D-84EC-5D62023E04EC}" dt="2023-06-25T19:15:36.865" v="2467" actId="478"/>
          <ac:spMkLst>
            <pc:docMk/>
            <pc:sldMk cId="821038882" sldId="30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37.750" v="2468" actId="478"/>
          <ac:spMkLst>
            <pc:docMk/>
            <pc:sldMk cId="821038882" sldId="308"/>
            <ac:spMk id="4" creationId="{0BD2979D-7170-E87A-47AA-B542198368E7}"/>
          </ac:spMkLst>
        </pc:spChg>
        <pc:spChg chg="add mod">
          <ac:chgData name="Ana Crispim" userId="74668a9aaaaa8da7" providerId="LiveId" clId="{5E163B58-FA5E-428D-84EC-5D62023E04EC}" dt="2023-06-25T19:15:38.613" v="2469"/>
          <ac:spMkLst>
            <pc:docMk/>
            <pc:sldMk cId="821038882" sldId="308"/>
            <ac:spMk id="5" creationId="{5CE39F61-4A9A-7E49-74FD-6EAB26EE1780}"/>
          </ac:spMkLst>
        </pc:spChg>
      </pc:sldChg>
      <pc:sldChg chg="addSp delSp modSp mod">
        <pc:chgData name="Ana Crispim" userId="74668a9aaaaa8da7" providerId="LiveId" clId="{5E163B58-FA5E-428D-84EC-5D62023E04EC}" dt="2023-06-25T19:15:43.921" v="2472"/>
        <pc:sldMkLst>
          <pc:docMk/>
          <pc:sldMk cId="3719633371" sldId="309"/>
        </pc:sldMkLst>
        <pc:spChg chg="del">
          <ac:chgData name="Ana Crispim" userId="74668a9aaaaa8da7" providerId="LiveId" clId="{5E163B58-FA5E-428D-84EC-5D62023E04EC}" dt="2023-06-25T19:15:41.194" v="2470" actId="478"/>
          <ac:spMkLst>
            <pc:docMk/>
            <pc:sldMk cId="3719633371" sldId="309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43.093" v="2471" actId="478"/>
          <ac:spMkLst>
            <pc:docMk/>
            <pc:sldMk cId="3719633371" sldId="309"/>
            <ac:spMk id="4" creationId="{0BC556B7-09EB-471B-D262-E6C47A89F2F7}"/>
          </ac:spMkLst>
        </pc:spChg>
        <pc:spChg chg="add mod">
          <ac:chgData name="Ana Crispim" userId="74668a9aaaaa8da7" providerId="LiveId" clId="{5E163B58-FA5E-428D-84EC-5D62023E04EC}" dt="2023-06-25T19:15:43.921" v="2472"/>
          <ac:spMkLst>
            <pc:docMk/>
            <pc:sldMk cId="3719633371" sldId="309"/>
            <ac:spMk id="5" creationId="{D98EF540-C994-5850-B1B5-7D9A017421CB}"/>
          </ac:spMkLst>
        </pc:spChg>
      </pc:sldChg>
      <pc:sldChg chg="addSp delSp modSp mod">
        <pc:chgData name="Ana Crispim" userId="74668a9aaaaa8da7" providerId="LiveId" clId="{5E163B58-FA5E-428D-84EC-5D62023E04EC}" dt="2023-06-25T19:16:01.262" v="2481" actId="1076"/>
        <pc:sldMkLst>
          <pc:docMk/>
          <pc:sldMk cId="3213459299" sldId="310"/>
        </pc:sldMkLst>
        <pc:spChg chg="del mod">
          <ac:chgData name="Ana Crispim" userId="74668a9aaaaa8da7" providerId="LiveId" clId="{5E163B58-FA5E-428D-84EC-5D62023E04EC}" dt="2023-06-25T19:15:48.255" v="2474" actId="478"/>
          <ac:spMkLst>
            <pc:docMk/>
            <pc:sldMk cId="3213459299" sldId="310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5:49.070" v="2475" actId="478"/>
          <ac:spMkLst>
            <pc:docMk/>
            <pc:sldMk cId="3213459299" sldId="310"/>
            <ac:spMk id="4" creationId="{51C9300A-FEFA-4725-DD27-0CA51C0BC4CA}"/>
          </ac:spMkLst>
        </pc:spChg>
        <pc:spChg chg="add mod">
          <ac:chgData name="Ana Crispim" userId="74668a9aaaaa8da7" providerId="LiveId" clId="{5E163B58-FA5E-428D-84EC-5D62023E04EC}" dt="2023-06-25T19:15:55.813" v="2479" actId="1076"/>
          <ac:spMkLst>
            <pc:docMk/>
            <pc:sldMk cId="3213459299" sldId="310"/>
            <ac:spMk id="5" creationId="{173C28F0-D64D-E950-4BCA-FE1B081B82C6}"/>
          </ac:spMkLst>
        </pc:spChg>
        <pc:spChg chg="mod">
          <ac:chgData name="Ana Crispim" userId="74668a9aaaaa8da7" providerId="LiveId" clId="{5E163B58-FA5E-428D-84EC-5D62023E04EC}" dt="2023-06-25T19:16:01.262" v="2481" actId="1076"/>
          <ac:spMkLst>
            <pc:docMk/>
            <pc:sldMk cId="3213459299" sldId="310"/>
            <ac:spMk id="23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6-25T19:16:54.846" v="2507" actId="207"/>
        <pc:sldMkLst>
          <pc:docMk/>
          <pc:sldMk cId="1406887711" sldId="311"/>
        </pc:sldMkLst>
        <pc:spChg chg="del">
          <ac:chgData name="Ana Crispim" userId="74668a9aaaaa8da7" providerId="LiveId" clId="{5E163B58-FA5E-428D-84EC-5D62023E04EC}" dt="2023-06-25T19:16:06.328" v="2482" actId="478"/>
          <ac:spMkLst>
            <pc:docMk/>
            <pc:sldMk cId="1406887711" sldId="311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16:08.539" v="2483" actId="478"/>
          <ac:spMkLst>
            <pc:docMk/>
            <pc:sldMk cId="1406887711" sldId="311"/>
            <ac:spMk id="5" creationId="{A99238FD-3500-1B53-3709-F933CC0298DD}"/>
          </ac:spMkLst>
        </pc:spChg>
        <pc:spChg chg="add mod">
          <ac:chgData name="Ana Crispim" userId="74668a9aaaaa8da7" providerId="LiveId" clId="{5E163B58-FA5E-428D-84EC-5D62023E04EC}" dt="2023-06-25T19:16:15.733" v="2488" actId="1076"/>
          <ac:spMkLst>
            <pc:docMk/>
            <pc:sldMk cId="1406887711" sldId="311"/>
            <ac:spMk id="6" creationId="{501C8187-A021-2CD7-BED4-72A1688F71E8}"/>
          </ac:spMkLst>
        </pc:spChg>
        <pc:spChg chg="mod">
          <ac:chgData name="Ana Crispim" userId="74668a9aaaaa8da7" providerId="LiveId" clId="{5E163B58-FA5E-428D-84EC-5D62023E04EC}" dt="2023-06-25T19:16:33.210" v="2493" actId="207"/>
          <ac:spMkLst>
            <pc:docMk/>
            <pc:sldMk cId="1406887711" sldId="311"/>
            <ac:spMk id="25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1.272" v="2498" actId="207"/>
          <ac:spMkLst>
            <pc:docMk/>
            <pc:sldMk cId="1406887711" sldId="311"/>
            <ac:spMk id="26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5.894" v="2502" actId="207"/>
          <ac:spMkLst>
            <pc:docMk/>
            <pc:sldMk cId="1406887711" sldId="311"/>
            <ac:spMk id="27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49.055" v="2504" actId="207"/>
          <ac:spMkLst>
            <pc:docMk/>
            <pc:sldMk cId="1406887711" sldId="311"/>
            <ac:spMk id="28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6:54.846" v="2507" actId="207"/>
          <ac:spMkLst>
            <pc:docMk/>
            <pc:sldMk cId="1406887711" sldId="311"/>
            <ac:spMk id="29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1492409994" sldId="312"/>
        </pc:sldMkLst>
      </pc:sldChg>
      <pc:sldChg chg="add del">
        <pc:chgData name="Ana Crispim" userId="74668a9aaaaa8da7" providerId="LiveId" clId="{5E163B58-FA5E-428D-84EC-5D62023E04EC}" dt="2023-07-04T02:18:29.811" v="17790" actId="47"/>
        <pc:sldMkLst>
          <pc:docMk/>
          <pc:sldMk cId="2209520917" sldId="312"/>
        </pc:sldMkLst>
      </pc:sldChg>
      <pc:sldChg chg="modSp add mod ord">
        <pc:chgData name="Ana Crispim" userId="74668a9aaaaa8da7" providerId="LiveId" clId="{5E163B58-FA5E-428D-84EC-5D62023E04EC}" dt="2023-07-04T02:19:17.503" v="17804" actId="12"/>
        <pc:sldMkLst>
          <pc:docMk/>
          <pc:sldMk cId="404149948" sldId="313"/>
        </pc:sldMkLst>
        <pc:spChg chg="mod">
          <ac:chgData name="Ana Crispim" userId="74668a9aaaaa8da7" providerId="LiveId" clId="{5E163B58-FA5E-428D-84EC-5D62023E04EC}" dt="2023-07-04T02:18:20.022" v="17787" actId="207"/>
          <ac:spMkLst>
            <pc:docMk/>
            <pc:sldMk cId="404149948" sldId="313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19:17.503" v="17804" actId="12"/>
          <ac:spMkLst>
            <pc:docMk/>
            <pc:sldMk cId="404149948" sldId="313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3678568445" sldId="313"/>
        </pc:sldMkLst>
      </pc:sldChg>
      <pc:sldChg chg="addSp delSp modSp add mod ord">
        <pc:chgData name="Ana Crispim" userId="74668a9aaaaa8da7" providerId="LiveId" clId="{5E163B58-FA5E-428D-84EC-5D62023E04EC}" dt="2023-07-04T02:18:51.610" v="17797" actId="12"/>
        <pc:sldMkLst>
          <pc:docMk/>
          <pc:sldMk cId="504302916" sldId="314"/>
        </pc:sldMkLst>
        <pc:spChg chg="del">
          <ac:chgData name="Ana Crispim" userId="74668a9aaaaa8da7" providerId="LiveId" clId="{5E163B58-FA5E-428D-84EC-5D62023E04EC}" dt="2023-07-04T02:18:41.693" v="17793" actId="478"/>
          <ac:spMkLst>
            <pc:docMk/>
            <pc:sldMk cId="504302916" sldId="314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18:43.788" v="17795" actId="478"/>
          <ac:spMkLst>
            <pc:docMk/>
            <pc:sldMk cId="504302916" sldId="314"/>
            <ac:spMk id="4" creationId="{539FDCEE-9681-6A78-7503-89AF62CDD67F}"/>
          </ac:spMkLst>
        </pc:spChg>
        <pc:spChg chg="add mod">
          <ac:chgData name="Ana Crispim" userId="74668a9aaaaa8da7" providerId="LiveId" clId="{5E163B58-FA5E-428D-84EC-5D62023E04EC}" dt="2023-07-04T02:18:44.091" v="17796"/>
          <ac:spMkLst>
            <pc:docMk/>
            <pc:sldMk cId="504302916" sldId="314"/>
            <ac:spMk id="8" creationId="{7434E8F4-00DA-CE00-71B3-509A9C55DD3B}"/>
          </ac:spMkLst>
        </pc:spChg>
        <pc:spChg chg="mod">
          <ac:chgData name="Ana Crispim" userId="74668a9aaaaa8da7" providerId="LiveId" clId="{5E163B58-FA5E-428D-84EC-5D62023E04EC}" dt="2023-07-04T02:18:51.610" v="17797" actId="12"/>
          <ac:spMkLst>
            <pc:docMk/>
            <pc:sldMk cId="504302916" sldId="314"/>
            <ac:spMk id="1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4060272739" sldId="314"/>
        </pc:sldMkLst>
      </pc:sldChg>
      <pc:sldChg chg="del">
        <pc:chgData name="Ana Crispim" userId="74668a9aaaaa8da7" providerId="LiveId" clId="{5E163B58-FA5E-428D-84EC-5D62023E04EC}" dt="2023-06-25T19:14:36.896" v="2454" actId="2696"/>
        <pc:sldMkLst>
          <pc:docMk/>
          <pc:sldMk cId="1814895410" sldId="315"/>
        </pc:sldMkLst>
      </pc:sldChg>
      <pc:sldChg chg="addSp delSp modSp add mod ord">
        <pc:chgData name="Ana Crispim" userId="74668a9aaaaa8da7" providerId="LiveId" clId="{5E163B58-FA5E-428D-84EC-5D62023E04EC}" dt="2023-07-04T02:19:09.142" v="17803" actId="12"/>
        <pc:sldMkLst>
          <pc:docMk/>
          <pc:sldMk cId="3436511840" sldId="315"/>
        </pc:sldMkLst>
        <pc:spChg chg="del">
          <ac:chgData name="Ana Crispim" userId="74668a9aaaaa8da7" providerId="LiveId" clId="{5E163B58-FA5E-428D-84EC-5D62023E04EC}" dt="2023-07-04T02:19:02.659" v="17801" actId="478"/>
          <ac:spMkLst>
            <pc:docMk/>
            <pc:sldMk cId="3436511840" sldId="315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18:59.897" v="17800"/>
          <ac:spMkLst>
            <pc:docMk/>
            <pc:sldMk cId="3436511840" sldId="315"/>
            <ac:spMk id="3" creationId="{4247B536-A9D8-9765-E8DB-9B8691F8AB65}"/>
          </ac:spMkLst>
        </pc:spChg>
        <pc:spChg chg="add del mod">
          <ac:chgData name="Ana Crispim" userId="74668a9aaaaa8da7" providerId="LiveId" clId="{5E163B58-FA5E-428D-84EC-5D62023E04EC}" dt="2023-07-04T02:19:04.270" v="17802" actId="478"/>
          <ac:spMkLst>
            <pc:docMk/>
            <pc:sldMk cId="3436511840" sldId="315"/>
            <ac:spMk id="8" creationId="{5E11C193-B320-7E4A-0BA1-3CD0C79AEB29}"/>
          </ac:spMkLst>
        </pc:spChg>
        <pc:spChg chg="mod">
          <ac:chgData name="Ana Crispim" userId="74668a9aaaaa8da7" providerId="LiveId" clId="{5E163B58-FA5E-428D-84EC-5D62023E04EC}" dt="2023-07-04T02:19:09.142" v="17803" actId="12"/>
          <ac:spMkLst>
            <pc:docMk/>
            <pc:sldMk cId="3436511840" sldId="315"/>
            <ac:spMk id="13" creationId="{00000000-0000-0000-0000-000000000000}"/>
          </ac:spMkLst>
        </pc:spChg>
      </pc:sldChg>
      <pc:sldChg chg="modSp mod ord">
        <pc:chgData name="Ana Crispim" userId="74668a9aaaaa8da7" providerId="LiveId" clId="{5E163B58-FA5E-428D-84EC-5D62023E04EC}" dt="2023-06-25T19:08:04.942" v="2299"/>
        <pc:sldMkLst>
          <pc:docMk/>
          <pc:sldMk cId="3715593557" sldId="316"/>
        </pc:sldMkLst>
        <pc:spChg chg="mod">
          <ac:chgData name="Ana Crispim" userId="74668a9aaaaa8da7" providerId="LiveId" clId="{5E163B58-FA5E-428D-84EC-5D62023E04EC}" dt="2023-06-25T18:43:28.142" v="1386" actId="207"/>
          <ac:spMkLst>
            <pc:docMk/>
            <pc:sldMk cId="3715593557" sldId="316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3:34.822" v="1389" actId="208"/>
          <ac:spMkLst>
            <pc:docMk/>
            <pc:sldMk cId="3715593557" sldId="316"/>
            <ac:spMk id="19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3:36.932" v="1390" actId="208"/>
          <ac:cxnSpMkLst>
            <pc:docMk/>
            <pc:sldMk cId="3715593557" sldId="316"/>
            <ac:cxnSpMk id="11" creationId="{00000000-0000-0000-0000-000000000000}"/>
          </ac:cxnSpMkLst>
        </pc:cxnChg>
      </pc:sldChg>
      <pc:sldChg chg="modSp mod">
        <pc:chgData name="Ana Crispim" userId="74668a9aaaaa8da7" providerId="LiveId" clId="{5E163B58-FA5E-428D-84EC-5D62023E04EC}" dt="2023-06-25T18:44:05.317" v="1396" actId="208"/>
        <pc:sldMkLst>
          <pc:docMk/>
          <pc:sldMk cId="3336277563" sldId="317"/>
        </pc:sldMkLst>
        <pc:spChg chg="mod">
          <ac:chgData name="Ana Crispim" userId="74668a9aaaaa8da7" providerId="LiveId" clId="{5E163B58-FA5E-428D-84EC-5D62023E04EC}" dt="2023-06-25T18:43:53.792" v="1392" actId="207"/>
          <ac:spMkLst>
            <pc:docMk/>
            <pc:sldMk cId="3336277563" sldId="317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4:05.317" v="1396" actId="208"/>
          <ac:spMkLst>
            <pc:docMk/>
            <pc:sldMk cId="3336277563" sldId="317"/>
            <ac:spMk id="19" creationId="{00000000-0000-0000-0000-000000000000}"/>
          </ac:spMkLst>
        </pc:spChg>
        <pc:cxnChg chg="mod">
          <ac:chgData name="Ana Crispim" userId="74668a9aaaaa8da7" providerId="LiveId" clId="{5E163B58-FA5E-428D-84EC-5D62023E04EC}" dt="2023-06-25T18:44:05.050" v="1395" actId="208"/>
          <ac:cxnSpMkLst>
            <pc:docMk/>
            <pc:sldMk cId="3336277563" sldId="317"/>
            <ac:cxnSpMk id="14" creationId="{00000000-0000-0000-0000-000000000000}"/>
          </ac:cxnSpMkLst>
        </pc:cxnChg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108504910" sldId="318"/>
        </pc:sldMkLst>
      </pc:sldChg>
      <pc:sldChg chg="del ord">
        <pc:chgData name="Ana Crispim" userId="74668a9aaaaa8da7" providerId="LiveId" clId="{5E163B58-FA5E-428D-84EC-5D62023E04EC}" dt="2023-06-25T22:37:28.859" v="5586" actId="47"/>
        <pc:sldMkLst>
          <pc:docMk/>
          <pc:sldMk cId="2821898326" sldId="320"/>
        </pc:sldMkLst>
      </pc:sldChg>
      <pc:sldChg chg="del ord">
        <pc:chgData name="Ana Crispim" userId="74668a9aaaaa8da7" providerId="LiveId" clId="{5E163B58-FA5E-428D-84EC-5D62023E04EC}" dt="2023-06-25T23:17:56.915" v="6675" actId="47"/>
        <pc:sldMkLst>
          <pc:docMk/>
          <pc:sldMk cId="1080084340" sldId="321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616250398" sldId="322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816066397" sldId="323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770759991" sldId="324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562790959" sldId="325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3744340471" sldId="326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453607078" sldId="327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388662738" sldId="328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2367076008" sldId="329"/>
        </pc:sldMkLst>
      </pc:sldChg>
      <pc:sldChg chg="del">
        <pc:chgData name="Ana Crispim" userId="74668a9aaaaa8da7" providerId="LiveId" clId="{5E163B58-FA5E-428D-84EC-5D62023E04EC}" dt="2023-06-25T19:40:30.459" v="3389" actId="47"/>
        <pc:sldMkLst>
          <pc:docMk/>
          <pc:sldMk cId="4162692213" sldId="330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3423265913" sldId="331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1919478190" sldId="332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1593182957" sldId="333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3739513162" sldId="334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800737664" sldId="335"/>
        </pc:sldMkLst>
      </pc:sldChg>
      <pc:sldChg chg="del">
        <pc:chgData name="Ana Crispim" userId="74668a9aaaaa8da7" providerId="LiveId" clId="{5E163B58-FA5E-428D-84EC-5D62023E04EC}" dt="2023-06-25T19:40:38.799" v="3390" actId="2696"/>
        <pc:sldMkLst>
          <pc:docMk/>
          <pc:sldMk cId="2262633207" sldId="336"/>
        </pc:sldMkLst>
      </pc:sldChg>
      <pc:sldChg chg="add del">
        <pc:chgData name="Ana Crispim" userId="74668a9aaaaa8da7" providerId="LiveId" clId="{5E163B58-FA5E-428D-84EC-5D62023E04EC}" dt="2023-07-04T02:30:54.088" v="18250" actId="2696"/>
        <pc:sldMkLst>
          <pc:docMk/>
          <pc:sldMk cId="3750284298" sldId="336"/>
        </pc:sldMkLst>
      </pc:sldChg>
      <pc:sldChg chg="del">
        <pc:chgData name="Ana Crispim" userId="74668a9aaaaa8da7" providerId="LiveId" clId="{5E163B58-FA5E-428D-84EC-5D62023E04EC}" dt="2023-06-25T19:41:29.348" v="3392" actId="47"/>
        <pc:sldMkLst>
          <pc:docMk/>
          <pc:sldMk cId="1412162539" sldId="337"/>
        </pc:sldMkLst>
      </pc:sldChg>
      <pc:sldChg chg="del">
        <pc:chgData name="Ana Crispim" userId="74668a9aaaaa8da7" providerId="LiveId" clId="{5E163B58-FA5E-428D-84EC-5D62023E04EC}" dt="2023-06-25T20:53:04.932" v="3994" actId="47"/>
        <pc:sldMkLst>
          <pc:docMk/>
          <pc:sldMk cId="1903026305" sldId="338"/>
        </pc:sldMkLst>
      </pc:sldChg>
      <pc:sldChg chg="del">
        <pc:chgData name="Ana Crispim" userId="74668a9aaaaa8da7" providerId="LiveId" clId="{5E163B58-FA5E-428D-84EC-5D62023E04EC}" dt="2023-06-25T20:53:04.932" v="3994" actId="47"/>
        <pc:sldMkLst>
          <pc:docMk/>
          <pc:sldMk cId="357528121" sldId="339"/>
        </pc:sldMkLst>
      </pc:sldChg>
      <pc:sldChg chg="del ord">
        <pc:chgData name="Ana Crispim" userId="74668a9aaaaa8da7" providerId="LiveId" clId="{5E163B58-FA5E-428D-84EC-5D62023E04EC}" dt="2023-06-25T21:07:33.055" v="4220" actId="47"/>
        <pc:sldMkLst>
          <pc:docMk/>
          <pc:sldMk cId="240518973" sldId="340"/>
        </pc:sldMkLst>
      </pc:sldChg>
      <pc:sldChg chg="addSp modSp del ord">
        <pc:chgData name="Ana Crispim" userId="74668a9aaaaa8da7" providerId="LiveId" clId="{5E163B58-FA5E-428D-84EC-5D62023E04EC}" dt="2023-06-25T21:48:47.961" v="5126" actId="47"/>
        <pc:sldMkLst>
          <pc:docMk/>
          <pc:sldMk cId="2023676850" sldId="341"/>
        </pc:sldMkLst>
        <pc:spChg chg="add mod">
          <ac:chgData name="Ana Crispim" userId="74668a9aaaaa8da7" providerId="LiveId" clId="{5E163B58-FA5E-428D-84EC-5D62023E04EC}" dt="2023-06-25T21:27:12.676" v="4703" actId="571"/>
          <ac:spMkLst>
            <pc:docMk/>
            <pc:sldMk cId="2023676850" sldId="341"/>
            <ac:spMk id="5" creationId="{8E555AF9-914A-5675-435D-9B6BCC336F15}"/>
          </ac:spMkLst>
        </pc:spChg>
      </pc:sldChg>
      <pc:sldChg chg="del">
        <pc:chgData name="Ana Crispim" userId="74668a9aaaaa8da7" providerId="LiveId" clId="{5E163B58-FA5E-428D-84EC-5D62023E04EC}" dt="2023-06-25T19:41:40.194" v="3397" actId="47"/>
        <pc:sldMkLst>
          <pc:docMk/>
          <pc:sldMk cId="4078001224" sldId="343"/>
        </pc:sldMkLst>
      </pc:sldChg>
      <pc:sldChg chg="del">
        <pc:chgData name="Ana Crispim" userId="74668a9aaaaa8da7" providerId="LiveId" clId="{5E163B58-FA5E-428D-84EC-5D62023E04EC}" dt="2023-06-25T20:00:36.886" v="3452" actId="47"/>
        <pc:sldMkLst>
          <pc:docMk/>
          <pc:sldMk cId="4267594445" sldId="344"/>
        </pc:sldMkLst>
      </pc:sldChg>
      <pc:sldChg chg="del">
        <pc:chgData name="Ana Crispim" userId="74668a9aaaaa8da7" providerId="LiveId" clId="{5E163B58-FA5E-428D-84EC-5D62023E04EC}" dt="2023-06-25T22:09:29.206" v="5559" actId="47"/>
        <pc:sldMkLst>
          <pc:docMk/>
          <pc:sldMk cId="2857864034" sldId="345"/>
        </pc:sldMkLst>
      </pc:sldChg>
      <pc:sldChg chg="del">
        <pc:chgData name="Ana Crispim" userId="74668a9aaaaa8da7" providerId="LiveId" clId="{5E163B58-FA5E-428D-84EC-5D62023E04EC}" dt="2023-06-25T19:43:57.074" v="3404" actId="47"/>
        <pc:sldMkLst>
          <pc:docMk/>
          <pc:sldMk cId="1489066763" sldId="347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3441861270" sldId="348"/>
        </pc:sldMkLst>
      </pc:sldChg>
      <pc:sldChg chg="del">
        <pc:chgData name="Ana Crispim" userId="74668a9aaaaa8da7" providerId="LiveId" clId="{5E163B58-FA5E-428D-84EC-5D62023E04EC}" dt="2023-06-25T22:09:30.612" v="5560" actId="47"/>
        <pc:sldMkLst>
          <pc:docMk/>
          <pc:sldMk cId="1669443545" sldId="349"/>
        </pc:sldMkLst>
      </pc:sldChg>
      <pc:sldChg chg="add del">
        <pc:chgData name="Ana Crispim" userId="74668a9aaaaa8da7" providerId="LiveId" clId="{5E163B58-FA5E-428D-84EC-5D62023E04EC}" dt="2023-06-25T22:09:39.649" v="5563" actId="47"/>
        <pc:sldMkLst>
          <pc:docMk/>
          <pc:sldMk cId="2365773422" sldId="350"/>
        </pc:sldMkLst>
      </pc:sldChg>
      <pc:sldChg chg="del">
        <pc:chgData name="Ana Crispim" userId="74668a9aaaaa8da7" providerId="LiveId" clId="{5E163B58-FA5E-428D-84EC-5D62023E04EC}" dt="2023-06-25T22:09:41.973" v="5564" actId="47"/>
        <pc:sldMkLst>
          <pc:docMk/>
          <pc:sldMk cId="708290843" sldId="35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858364154" sldId="35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443355736" sldId="35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14902817" sldId="35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101958923" sldId="35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91469109" sldId="35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613752153" sldId="35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043203253" sldId="35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43740308" sldId="35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11009488" sldId="36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708255496" sldId="36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581061013" sldId="36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926696847" sldId="36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731037677" sldId="36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54858947" sldId="36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145099" sldId="36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205805228" sldId="367"/>
        </pc:sldMkLst>
      </pc:sldChg>
      <pc:sldChg chg="ord">
        <pc:chgData name="Ana Crispim" userId="74668a9aaaaa8da7" providerId="LiveId" clId="{5E163B58-FA5E-428D-84EC-5D62023E04EC}" dt="2023-06-25T22:01:29.193" v="5371"/>
        <pc:sldMkLst>
          <pc:docMk/>
          <pc:sldMk cId="576298298" sldId="368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1947371814" sldId="369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1881339780" sldId="370"/>
        </pc:sldMkLst>
      </pc:sldChg>
      <pc:sldChg chg="del">
        <pc:chgData name="Ana Crispim" userId="74668a9aaaaa8da7" providerId="LiveId" clId="{5E163B58-FA5E-428D-84EC-5D62023E04EC}" dt="2023-06-25T19:43:57.074" v="3404" actId="47"/>
        <pc:sldMkLst>
          <pc:docMk/>
          <pc:sldMk cId="1062757790" sldId="371"/>
        </pc:sldMkLst>
      </pc:sldChg>
      <pc:sldChg chg="modSp mod ord">
        <pc:chgData name="Ana Crispim" userId="74668a9aaaaa8da7" providerId="LiveId" clId="{5E163B58-FA5E-428D-84EC-5D62023E04EC}" dt="2023-06-25T19:46:21.179" v="3428"/>
        <pc:sldMkLst>
          <pc:docMk/>
          <pc:sldMk cId="4294188286" sldId="373"/>
        </pc:sldMkLst>
        <pc:spChg chg="mod">
          <ac:chgData name="Ana Crispim" userId="74668a9aaaaa8da7" providerId="LiveId" clId="{5E163B58-FA5E-428D-84EC-5D62023E04EC}" dt="2023-06-25T19:44:35.689" v="3411" actId="207"/>
          <ac:spMkLst>
            <pc:docMk/>
            <pc:sldMk cId="4294188286" sldId="373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7" creationId="{2AB85972-F9E5-4059-BF52-EB033ECDC0CB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9" creationId="{90B66279-C405-4962-B726-F1E3595CF2B7}"/>
          </ac:spMkLst>
        </pc:spChg>
        <pc:spChg chg="mod">
          <ac:chgData name="Ana Crispim" userId="74668a9aaaaa8da7" providerId="LiveId" clId="{5E163B58-FA5E-428D-84EC-5D62023E04EC}" dt="2023-06-25T19:44:21.193" v="3409" actId="11"/>
          <ac:spMkLst>
            <pc:docMk/>
            <pc:sldMk cId="4294188286" sldId="373"/>
            <ac:spMk id="11" creationId="{B03A5001-8906-49DD-BE28-6519AF0C0EE1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16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44:14.482" v="3408" actId="2711"/>
          <ac:spMkLst>
            <pc:docMk/>
            <pc:sldMk cId="4294188286" sldId="373"/>
            <ac:spMk id="17" creationId="{00000000-0000-0000-0000-000000000000}"/>
          </ac:spMkLst>
        </pc:spChg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075021967" sldId="37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709429182" sldId="37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702451374" sldId="37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590251496" sldId="37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102088311" sldId="38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4268015509" sldId="38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505464481" sldId="38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375744153" sldId="383"/>
        </pc:sldMkLst>
      </pc:sldChg>
      <pc:sldChg chg="addSp delSp modSp mod setBg">
        <pc:chgData name="Ana Crispim" userId="74668a9aaaaa8da7" providerId="LiveId" clId="{5E163B58-FA5E-428D-84EC-5D62023E04EC}" dt="2023-06-25T20:44:28.666" v="3990" actId="20577"/>
        <pc:sldMkLst>
          <pc:docMk/>
          <pc:sldMk cId="968179865" sldId="384"/>
        </pc:sldMkLst>
        <pc:spChg chg="add del mod">
          <ac:chgData name="Ana Crispim" userId="74668a9aaaaa8da7" providerId="LiveId" clId="{5E163B58-FA5E-428D-84EC-5D62023E04EC}" dt="2023-06-25T18:55:33.736" v="1699" actId="478"/>
          <ac:spMkLst>
            <pc:docMk/>
            <pc:sldMk cId="968179865" sldId="384"/>
            <ac:spMk id="3" creationId="{D6F64FC5-7FDA-5B99-F739-EC73289FB7A3}"/>
          </ac:spMkLst>
        </pc:spChg>
        <pc:spChg chg="del">
          <ac:chgData name="Ana Crispim" userId="74668a9aaaaa8da7" providerId="LiveId" clId="{5E163B58-FA5E-428D-84EC-5D62023E04EC}" dt="2023-06-25T18:53:52.975" v="1614" actId="478"/>
          <ac:spMkLst>
            <pc:docMk/>
            <pc:sldMk cId="968179865" sldId="384"/>
            <ac:spMk id="4" creationId="{00000000-0000-0000-0000-000000000000}"/>
          </ac:spMkLst>
        </pc:spChg>
        <pc:spChg chg="mod">
          <ac:chgData name="Ana Crispim" userId="74668a9aaaaa8da7" providerId="LiveId" clId="{5E163B58-FA5E-428D-84EC-5D62023E04EC}" dt="2023-06-25T20:44:28.666" v="3990" actId="20577"/>
          <ac:spMkLst>
            <pc:docMk/>
            <pc:sldMk cId="968179865" sldId="384"/>
            <ac:spMk id="5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8:55:03.709" v="1652"/>
          <ac:spMkLst>
            <pc:docMk/>
            <pc:sldMk cId="968179865" sldId="384"/>
            <ac:spMk id="6" creationId="{FA9B8733-1670-F994-72C4-C5613E6F6766}"/>
          </ac:spMkLst>
        </pc:spChg>
        <pc:spChg chg="add mod">
          <ac:chgData name="Ana Crispim" userId="74668a9aaaaa8da7" providerId="LiveId" clId="{5E163B58-FA5E-428D-84EC-5D62023E04EC}" dt="2023-06-25T18:56:49.777" v="1704" actId="20577"/>
          <ac:spMkLst>
            <pc:docMk/>
            <pc:sldMk cId="968179865" sldId="384"/>
            <ac:spMk id="8" creationId="{B8AB2515-9B40-9679-51E0-2157A88C22A8}"/>
          </ac:spMkLst>
        </pc:spChg>
        <pc:picChg chg="add mod">
          <ac:chgData name="Ana Crispim" userId="74668a9aaaaa8da7" providerId="LiveId" clId="{5E163B58-FA5E-428D-84EC-5D62023E04EC}" dt="2023-06-25T18:54:09.032" v="1617" actId="1076"/>
          <ac:picMkLst>
            <pc:docMk/>
            <pc:sldMk cId="968179865" sldId="384"/>
            <ac:picMk id="2" creationId="{0FD3C68E-079E-FA54-6742-7C827923DF7C}"/>
          </ac:picMkLst>
        </pc:picChg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962073302" sldId="38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640158335" sldId="38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8555608" sldId="38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057677670" sldId="38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543172720" sldId="38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864544329" sldId="39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383308445" sldId="39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4053741368" sldId="392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525556622" sldId="393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490299150" sldId="394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006872017" sldId="395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176933141" sldId="396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477875363" sldId="397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643400877" sldId="398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950627115" sldId="399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1229111643" sldId="400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2653956828" sldId="401"/>
        </pc:sldMkLst>
      </pc:sldChg>
      <pc:sldChg chg="ord">
        <pc:chgData name="Ana Crispim" userId="74668a9aaaaa8da7" providerId="LiveId" clId="{5E163B58-FA5E-428D-84EC-5D62023E04EC}" dt="2023-06-25T22:10:15.396" v="5566"/>
        <pc:sldMkLst>
          <pc:docMk/>
          <pc:sldMk cId="3340799964" sldId="402"/>
        </pc:sldMkLst>
      </pc:sldChg>
      <pc:sldChg chg="modSp mod ord">
        <pc:chgData name="Ana Crispim" userId="74668a9aaaaa8da7" providerId="LiveId" clId="{5E163B58-FA5E-428D-84EC-5D62023E04EC}" dt="2023-06-25T22:10:15.396" v="5566"/>
        <pc:sldMkLst>
          <pc:docMk/>
          <pc:sldMk cId="1100049125" sldId="403"/>
        </pc:sldMkLst>
        <pc:spChg chg="mod">
          <ac:chgData name="Ana Crispim" userId="74668a9aaaaa8da7" providerId="LiveId" clId="{5E163B58-FA5E-428D-84EC-5D62023E04EC}" dt="2023-06-25T22:08:29.044" v="5558" actId="1076"/>
          <ac:spMkLst>
            <pc:docMk/>
            <pc:sldMk cId="1100049125" sldId="403"/>
            <ac:spMk id="3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41:34.431" v="3395" actId="47"/>
        <pc:sldMkLst>
          <pc:docMk/>
          <pc:sldMk cId="1007220172" sldId="406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256212869" sldId="410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4142278943" sldId="412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3948579598" sldId="413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780973402" sldId="417"/>
        </pc:sldMkLst>
      </pc:sldChg>
      <pc:sldChg chg="addSp delSp modSp add del mod ord">
        <pc:chgData name="Ana Crispim" userId="74668a9aaaaa8da7" providerId="LiveId" clId="{5E163B58-FA5E-428D-84EC-5D62023E04EC}" dt="2023-07-04T02:20:17.968" v="17817" actId="47"/>
        <pc:sldMkLst>
          <pc:docMk/>
          <pc:sldMk cId="262937699" sldId="418"/>
        </pc:sldMkLst>
        <pc:spChg chg="add mod">
          <ac:chgData name="Ana Crispim" userId="74668a9aaaaa8da7" providerId="LiveId" clId="{5E163B58-FA5E-428D-84EC-5D62023E04EC}" dt="2023-07-04T02:20:07.102" v="17814"/>
          <ac:spMkLst>
            <pc:docMk/>
            <pc:sldMk cId="262937699" sldId="418"/>
            <ac:spMk id="2" creationId="{CF26BD9B-F0BD-ABAE-A399-800DEC1BF8BB}"/>
          </ac:spMkLst>
        </pc:spChg>
        <pc:spChg chg="del">
          <ac:chgData name="Ana Crispim" userId="74668a9aaaaa8da7" providerId="LiveId" clId="{5E163B58-FA5E-428D-84EC-5D62023E04EC}" dt="2023-07-04T02:20:06.777" v="17813" actId="478"/>
          <ac:spMkLst>
            <pc:docMk/>
            <pc:sldMk cId="262937699" sldId="418"/>
            <ac:spMk id="12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6-25T19:39:44.769" v="3387" actId="2696"/>
        <pc:sldMkLst>
          <pc:docMk/>
          <pc:sldMk cId="3958243518" sldId="418"/>
        </pc:sldMkLst>
      </pc:sldChg>
      <pc:sldChg chg="del">
        <pc:chgData name="Ana Crispim" userId="74668a9aaaaa8da7" providerId="LiveId" clId="{5E163B58-FA5E-428D-84EC-5D62023E04EC}" dt="2023-06-25T19:41:37.171" v="3396" actId="47"/>
        <pc:sldMkLst>
          <pc:docMk/>
          <pc:sldMk cId="1280749535" sldId="419"/>
        </pc:sldMkLst>
      </pc:sldChg>
      <pc:sldChg chg="del">
        <pc:chgData name="Ana Crispim" userId="74668a9aaaaa8da7" providerId="LiveId" clId="{5E163B58-FA5E-428D-84EC-5D62023E04EC}" dt="2023-06-25T19:41:31.822" v="3393" actId="47"/>
        <pc:sldMkLst>
          <pc:docMk/>
          <pc:sldMk cId="927708354" sldId="420"/>
        </pc:sldMkLst>
      </pc:sldChg>
      <pc:sldChg chg="del ord">
        <pc:chgData name="Ana Crispim" userId="74668a9aaaaa8da7" providerId="LiveId" clId="{5E163B58-FA5E-428D-84EC-5D62023E04EC}" dt="2023-06-25T23:18:01.088" v="6676" actId="2696"/>
        <pc:sldMkLst>
          <pc:docMk/>
          <pc:sldMk cId="614249921" sldId="421"/>
        </pc:sldMkLst>
      </pc:sldChg>
      <pc:sldChg chg="add">
        <pc:chgData name="Ana Crispim" userId="74668a9aaaaa8da7" providerId="LiveId" clId="{5E163B58-FA5E-428D-84EC-5D62023E04EC}" dt="2023-06-25T23:18:08.762" v="6677"/>
        <pc:sldMkLst>
          <pc:docMk/>
          <pc:sldMk cId="1209893214" sldId="421"/>
        </pc:sldMkLst>
      </pc:sldChg>
      <pc:sldChg chg="add">
        <pc:chgData name="Ana Crispim" userId="74668a9aaaaa8da7" providerId="LiveId" clId="{5E163B58-FA5E-428D-84EC-5D62023E04EC}" dt="2023-06-25T23:18:08.762" v="6677"/>
        <pc:sldMkLst>
          <pc:docMk/>
          <pc:sldMk cId="982333330" sldId="422"/>
        </pc:sldMkLst>
      </pc:sldChg>
      <pc:sldChg chg="del ord">
        <pc:chgData name="Ana Crispim" userId="74668a9aaaaa8da7" providerId="LiveId" clId="{5E163B58-FA5E-428D-84EC-5D62023E04EC}" dt="2023-06-25T23:18:01.088" v="6676" actId="2696"/>
        <pc:sldMkLst>
          <pc:docMk/>
          <pc:sldMk cId="1305993791" sldId="42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858296983" sldId="42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976355225" sldId="42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822109068" sldId="42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637080483" sldId="42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152504362" sldId="42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547569132" sldId="42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154152190" sldId="42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978933936" sldId="43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05080334" sldId="43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84207552" sldId="43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414956455" sldId="43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712701291" sldId="43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086331563" sldId="43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60442080" sldId="43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9685396" sldId="43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468243391" sldId="43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630370384" sldId="43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192196502" sldId="44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066624311" sldId="441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851054314" sldId="442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2298926263" sldId="443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515137366" sldId="444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29607584" sldId="445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652981537" sldId="446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167848644" sldId="447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916278377" sldId="448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3322222585" sldId="449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2295720476" sldId="450"/>
        </pc:sldMkLst>
      </pc:sldChg>
      <pc:sldChg chg="del">
        <pc:chgData name="Ana Crispim" userId="74668a9aaaaa8da7" providerId="LiveId" clId="{5E163B58-FA5E-428D-84EC-5D62023E04EC}" dt="2023-07-03T16:30:23.312" v="8608" actId="47"/>
        <pc:sldMkLst>
          <pc:docMk/>
          <pc:sldMk cId="1801964162" sldId="45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91840954" sldId="45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444612577" sldId="45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4102639128" sldId="45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667843877" sldId="455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284127915" sldId="456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514835480" sldId="457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610094426" sldId="458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101625951" sldId="459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758695535" sldId="460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2345168517" sldId="461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613335292" sldId="462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805885915" sldId="46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565439606" sldId="464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4126912746" sldId="465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1370389019" sldId="466"/>
        </pc:sldMkLst>
      </pc:sldChg>
      <pc:sldChg chg="del">
        <pc:chgData name="Ana Crispim" userId="74668a9aaaaa8da7" providerId="LiveId" clId="{5E163B58-FA5E-428D-84EC-5D62023E04EC}" dt="2023-07-03T16:31:42.602" v="8609" actId="47"/>
        <pc:sldMkLst>
          <pc:docMk/>
          <pc:sldMk cId="3931045293" sldId="467"/>
        </pc:sldMkLst>
      </pc:sldChg>
      <pc:sldChg chg="del">
        <pc:chgData name="Ana Crispim" userId="74668a9aaaaa8da7" providerId="LiveId" clId="{5E163B58-FA5E-428D-84EC-5D62023E04EC}" dt="2023-07-03T16:31:44.510" v="8610" actId="47"/>
        <pc:sldMkLst>
          <pc:docMk/>
          <pc:sldMk cId="3674166397" sldId="468"/>
        </pc:sldMkLst>
      </pc:sldChg>
      <pc:sldChg chg="del">
        <pc:chgData name="Ana Crispim" userId="74668a9aaaaa8da7" providerId="LiveId" clId="{5E163B58-FA5E-428D-84EC-5D62023E04EC}" dt="2023-07-03T16:31:46.463" v="8611" actId="47"/>
        <pc:sldMkLst>
          <pc:docMk/>
          <pc:sldMk cId="2418561995" sldId="469"/>
        </pc:sldMkLst>
      </pc:sldChg>
      <pc:sldChg chg="del">
        <pc:chgData name="Ana Crispim" userId="74668a9aaaaa8da7" providerId="LiveId" clId="{5E163B58-FA5E-428D-84EC-5D62023E04EC}" dt="2023-07-03T16:31:48.075" v="8612" actId="47"/>
        <pc:sldMkLst>
          <pc:docMk/>
          <pc:sldMk cId="1567689036" sldId="470"/>
        </pc:sldMkLst>
      </pc:sldChg>
      <pc:sldChg chg="del">
        <pc:chgData name="Ana Crispim" userId="74668a9aaaaa8da7" providerId="LiveId" clId="{5E163B58-FA5E-428D-84EC-5D62023E04EC}" dt="2023-07-03T16:32:00.787" v="8613" actId="47"/>
        <pc:sldMkLst>
          <pc:docMk/>
          <pc:sldMk cId="3152257000" sldId="471"/>
        </pc:sldMkLst>
      </pc:sldChg>
      <pc:sldChg chg="del">
        <pc:chgData name="Ana Crispim" userId="74668a9aaaaa8da7" providerId="LiveId" clId="{5E163B58-FA5E-428D-84EC-5D62023E04EC}" dt="2023-07-03T16:32:03.167" v="8614" actId="47"/>
        <pc:sldMkLst>
          <pc:docMk/>
          <pc:sldMk cId="1485462454" sldId="472"/>
        </pc:sldMkLst>
      </pc:sldChg>
      <pc:sldChg chg="del">
        <pc:chgData name="Ana Crispim" userId="74668a9aaaaa8da7" providerId="LiveId" clId="{5E163B58-FA5E-428D-84EC-5D62023E04EC}" dt="2023-07-03T16:32:04.106" v="8615" actId="47"/>
        <pc:sldMkLst>
          <pc:docMk/>
          <pc:sldMk cId="3207778348" sldId="473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357326914" sldId="474"/>
        </pc:sldMkLst>
      </pc:sldChg>
      <pc:sldChg chg="del">
        <pc:chgData name="Ana Crispim" userId="74668a9aaaaa8da7" providerId="LiveId" clId="{5E163B58-FA5E-428D-84EC-5D62023E04EC}" dt="2023-07-04T02:12:34.818" v="17306" actId="47"/>
        <pc:sldMkLst>
          <pc:docMk/>
          <pc:sldMk cId="3654824721" sldId="475"/>
        </pc:sldMkLst>
      </pc:sldChg>
      <pc:sldChg chg="del">
        <pc:chgData name="Ana Crispim" userId="74668a9aaaaa8da7" providerId="LiveId" clId="{5E163B58-FA5E-428D-84EC-5D62023E04EC}" dt="2023-07-03T16:32:23.567" v="8616" actId="47"/>
        <pc:sldMkLst>
          <pc:docMk/>
          <pc:sldMk cId="3452431578" sldId="476"/>
        </pc:sldMkLst>
      </pc:sldChg>
      <pc:sldChg chg="del">
        <pc:chgData name="Ana Crispim" userId="74668a9aaaaa8da7" providerId="LiveId" clId="{5E163B58-FA5E-428D-84EC-5D62023E04EC}" dt="2023-07-03T16:32:24.980" v="8617" actId="47"/>
        <pc:sldMkLst>
          <pc:docMk/>
          <pc:sldMk cId="508759973" sldId="477"/>
        </pc:sldMkLst>
      </pc:sldChg>
      <pc:sldChg chg="del">
        <pc:chgData name="Ana Crispim" userId="74668a9aaaaa8da7" providerId="LiveId" clId="{5E163B58-FA5E-428D-84EC-5D62023E04EC}" dt="2023-07-03T16:32:25.714" v="8618" actId="47"/>
        <pc:sldMkLst>
          <pc:docMk/>
          <pc:sldMk cId="152229729" sldId="478"/>
        </pc:sldMkLst>
      </pc:sldChg>
      <pc:sldChg chg="del">
        <pc:chgData name="Ana Crispim" userId="74668a9aaaaa8da7" providerId="LiveId" clId="{5E163B58-FA5E-428D-84EC-5D62023E04EC}" dt="2023-07-03T16:32:28.606" v="8619" actId="47"/>
        <pc:sldMkLst>
          <pc:docMk/>
          <pc:sldMk cId="1251370496" sldId="479"/>
        </pc:sldMkLst>
      </pc:sldChg>
      <pc:sldChg chg="del">
        <pc:chgData name="Ana Crispim" userId="74668a9aaaaa8da7" providerId="LiveId" clId="{5E163B58-FA5E-428D-84EC-5D62023E04EC}" dt="2023-07-03T16:32:29.496" v="8620" actId="47"/>
        <pc:sldMkLst>
          <pc:docMk/>
          <pc:sldMk cId="1189773284" sldId="480"/>
        </pc:sldMkLst>
      </pc:sldChg>
      <pc:sldChg chg="del">
        <pc:chgData name="Ana Crispim" userId="74668a9aaaaa8da7" providerId="LiveId" clId="{5E163B58-FA5E-428D-84EC-5D62023E04EC}" dt="2023-07-03T16:32:31.080" v="8621" actId="47"/>
        <pc:sldMkLst>
          <pc:docMk/>
          <pc:sldMk cId="4102968960" sldId="481"/>
        </pc:sldMkLst>
      </pc:sldChg>
      <pc:sldChg chg="del">
        <pc:chgData name="Ana Crispim" userId="74668a9aaaaa8da7" providerId="LiveId" clId="{5E163B58-FA5E-428D-84EC-5D62023E04EC}" dt="2023-07-03T16:32:46.520" v="8622" actId="47"/>
        <pc:sldMkLst>
          <pc:docMk/>
          <pc:sldMk cId="3597443376" sldId="482"/>
        </pc:sldMkLst>
      </pc:sldChg>
      <pc:sldChg chg="del">
        <pc:chgData name="Ana Crispim" userId="74668a9aaaaa8da7" providerId="LiveId" clId="{5E163B58-FA5E-428D-84EC-5D62023E04EC}" dt="2023-06-25T20:46:02.571" v="3991" actId="47"/>
        <pc:sldMkLst>
          <pc:docMk/>
          <pc:sldMk cId="3584686" sldId="483"/>
        </pc:sldMkLst>
      </pc:sldChg>
      <pc:sldChg chg="del ord">
        <pc:chgData name="Ana Crispim" userId="74668a9aaaaa8da7" providerId="LiveId" clId="{5E163B58-FA5E-428D-84EC-5D62023E04EC}" dt="2023-07-04T02:19:49.489" v="17808" actId="47"/>
        <pc:sldMkLst>
          <pc:docMk/>
          <pc:sldMk cId="360251512" sldId="484"/>
        </pc:sldMkLst>
      </pc:sldChg>
      <pc:sldChg chg="del">
        <pc:chgData name="Ana Crispim" userId="74668a9aaaaa8da7" providerId="LiveId" clId="{5E163B58-FA5E-428D-84EC-5D62023E04EC}" dt="2023-07-04T02:19:45.851" v="17807" actId="47"/>
        <pc:sldMkLst>
          <pc:docMk/>
          <pc:sldMk cId="1629890468" sldId="485"/>
        </pc:sldMkLst>
      </pc:sldChg>
      <pc:sldChg chg="del">
        <pc:chgData name="Ana Crispim" userId="74668a9aaaaa8da7" providerId="LiveId" clId="{5E163B58-FA5E-428D-84EC-5D62023E04EC}" dt="2023-06-25T21:48:56.678" v="5127" actId="47"/>
        <pc:sldMkLst>
          <pc:docMk/>
          <pc:sldMk cId="3978147599" sldId="486"/>
        </pc:sldMkLst>
      </pc:sldChg>
      <pc:sldChg chg="ord">
        <pc:chgData name="Ana Crispim" userId="74668a9aaaaa8da7" providerId="LiveId" clId="{5E163B58-FA5E-428D-84EC-5D62023E04EC}" dt="2023-06-25T21:54:30.526" v="5250"/>
        <pc:sldMkLst>
          <pc:docMk/>
          <pc:sldMk cId="1472918738" sldId="487"/>
        </pc:sldMkLst>
      </pc:sldChg>
      <pc:sldChg chg="del">
        <pc:chgData name="Ana Crispim" userId="74668a9aaaaa8da7" providerId="LiveId" clId="{5E163B58-FA5E-428D-84EC-5D62023E04EC}" dt="2023-06-25T18:24:19.181" v="1105" actId="47"/>
        <pc:sldMkLst>
          <pc:docMk/>
          <pc:sldMk cId="1989967909" sldId="488"/>
        </pc:sldMkLst>
      </pc:sldChg>
      <pc:sldChg chg="del">
        <pc:chgData name="Ana Crispim" userId="74668a9aaaaa8da7" providerId="LiveId" clId="{5E163B58-FA5E-428D-84EC-5D62023E04EC}" dt="2023-06-25T19:41:32.619" v="3394" actId="47"/>
        <pc:sldMkLst>
          <pc:docMk/>
          <pc:sldMk cId="3680168779" sldId="489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885180833" sldId="490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131410645" sldId="491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3886813106" sldId="492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147674166" sldId="493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722685092" sldId="494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1087670441" sldId="495"/>
        </pc:sldMkLst>
      </pc:sldChg>
      <pc:sldChg chg="del">
        <pc:chgData name="Ana Crispim" userId="74668a9aaaaa8da7" providerId="LiveId" clId="{5E163B58-FA5E-428D-84EC-5D62023E04EC}" dt="2023-06-25T19:39:37.974" v="3386" actId="47"/>
        <pc:sldMkLst>
          <pc:docMk/>
          <pc:sldMk cId="2399943320" sldId="496"/>
        </pc:sldMkLst>
      </pc:sldChg>
      <pc:sldChg chg="del">
        <pc:chgData name="Ana Crispim" userId="74668a9aaaaa8da7" providerId="LiveId" clId="{5E163B58-FA5E-428D-84EC-5D62023E04EC}" dt="2023-06-25T19:48:46.709" v="3448" actId="47"/>
        <pc:sldMkLst>
          <pc:docMk/>
          <pc:sldMk cId="2311074456" sldId="497"/>
        </pc:sldMkLst>
      </pc:sldChg>
      <pc:sldChg chg="addSp delSp modSp mod ord">
        <pc:chgData name="Ana Crispim" userId="74668a9aaaaa8da7" providerId="LiveId" clId="{5E163B58-FA5E-428D-84EC-5D62023E04EC}" dt="2023-06-25T19:48:23.651" v="3447" actId="114"/>
        <pc:sldMkLst>
          <pc:docMk/>
          <pc:sldMk cId="2698988784" sldId="498"/>
        </pc:sldMkLst>
        <pc:spChg chg="del">
          <ac:chgData name="Ana Crispim" userId="74668a9aaaaa8da7" providerId="LiveId" clId="{5E163B58-FA5E-428D-84EC-5D62023E04EC}" dt="2023-06-25T19:45:12.659" v="3416" actId="478"/>
          <ac:spMkLst>
            <pc:docMk/>
            <pc:sldMk cId="2698988784" sldId="49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19:45:14.752" v="3418" actId="478"/>
          <ac:spMkLst>
            <pc:docMk/>
            <pc:sldMk cId="2698988784" sldId="498"/>
            <ac:spMk id="4" creationId="{ABEC68E1-E530-15D3-5B89-26A2C0E6FCE3}"/>
          </ac:spMkLst>
        </pc:spChg>
        <pc:spChg chg="add mod">
          <ac:chgData name="Ana Crispim" userId="74668a9aaaaa8da7" providerId="LiveId" clId="{5E163B58-FA5E-428D-84EC-5D62023E04EC}" dt="2023-06-25T19:45:12.914" v="3417"/>
          <ac:spMkLst>
            <pc:docMk/>
            <pc:sldMk cId="2698988784" sldId="498"/>
            <ac:spMk id="5" creationId="{4A1BC63C-942B-5521-C918-22AFC4330E78}"/>
          </ac:spMkLst>
        </pc:spChg>
        <pc:spChg chg="mod">
          <ac:chgData name="Ana Crispim" userId="74668a9aaaaa8da7" providerId="LiveId" clId="{5E163B58-FA5E-428D-84EC-5D62023E04EC}" dt="2023-06-25T19:48:23.651" v="3447" actId="114"/>
          <ac:spMkLst>
            <pc:docMk/>
            <pc:sldMk cId="2698988784" sldId="498"/>
            <ac:spMk id="10" creationId="{248AA914-D0BD-4A88-BC93-65FBD84FA289}"/>
          </ac:spMkLst>
        </pc:spChg>
      </pc:sldChg>
      <pc:sldChg chg="del">
        <pc:chgData name="Ana Crispim" userId="74668a9aaaaa8da7" providerId="LiveId" clId="{5E163B58-FA5E-428D-84EC-5D62023E04EC}" dt="2023-06-25T19:48:49.420" v="3449" actId="47"/>
        <pc:sldMkLst>
          <pc:docMk/>
          <pc:sldMk cId="3293104134" sldId="499"/>
        </pc:sldMkLst>
      </pc:sldChg>
      <pc:sldChg chg="del">
        <pc:chgData name="Ana Crispim" userId="74668a9aaaaa8da7" providerId="LiveId" clId="{5E163B58-FA5E-428D-84EC-5D62023E04EC}" dt="2023-06-25T19:49:57.148" v="3450" actId="47"/>
        <pc:sldMkLst>
          <pc:docMk/>
          <pc:sldMk cId="3850980437" sldId="500"/>
        </pc:sldMkLst>
      </pc:sldChg>
      <pc:sldChg chg="del">
        <pc:chgData name="Ana Crispim" userId="74668a9aaaaa8da7" providerId="LiveId" clId="{5E163B58-FA5E-428D-84EC-5D62023E04EC}" dt="2023-06-25T19:50:11.829" v="3451" actId="47"/>
        <pc:sldMkLst>
          <pc:docMk/>
          <pc:sldMk cId="1196811769" sldId="501"/>
        </pc:sldMkLst>
      </pc:sldChg>
      <pc:sldChg chg="del">
        <pc:chgData name="Ana Crispim" userId="74668a9aaaaa8da7" providerId="LiveId" clId="{5E163B58-FA5E-428D-84EC-5D62023E04EC}" dt="2023-06-25T19:38:42.868" v="3384" actId="47"/>
        <pc:sldMkLst>
          <pc:docMk/>
          <pc:sldMk cId="4254311016" sldId="502"/>
        </pc:sldMkLst>
      </pc:sldChg>
      <pc:sldChg chg="addSp delSp modSp mod">
        <pc:chgData name="Ana Crispim" userId="74668a9aaaaa8da7" providerId="LiveId" clId="{5E163B58-FA5E-428D-84EC-5D62023E04EC}" dt="2023-06-25T18:39:45.272" v="1317" actId="1076"/>
        <pc:sldMkLst>
          <pc:docMk/>
          <pc:sldMk cId="3354437579" sldId="503"/>
        </pc:sldMkLst>
        <pc:spChg chg="mod ord">
          <ac:chgData name="Ana Crispim" userId="74668a9aaaaa8da7" providerId="LiveId" clId="{5E163B58-FA5E-428D-84EC-5D62023E04EC}" dt="2023-06-25T18:29:51.771" v="1143" actId="207"/>
          <ac:spMkLst>
            <pc:docMk/>
            <pc:sldMk cId="3354437579" sldId="503"/>
            <ac:spMk id="2" creationId="{00000000-0000-0000-0000-000000000000}"/>
          </ac:spMkLst>
        </pc:spChg>
        <pc:spChg chg="add mod ord">
          <ac:chgData name="Ana Crispim" userId="74668a9aaaaa8da7" providerId="LiveId" clId="{5E163B58-FA5E-428D-84EC-5D62023E04EC}" dt="2023-06-25T18:39:34.882" v="1312" actId="167"/>
          <ac:spMkLst>
            <pc:docMk/>
            <pc:sldMk cId="3354437579" sldId="503"/>
            <ac:spMk id="3" creationId="{48949A79-F008-AD6C-BFC4-0CD260779857}"/>
          </ac:spMkLst>
        </pc:spChg>
        <pc:spChg chg="add del mod">
          <ac:chgData name="Ana Crispim" userId="74668a9aaaaa8da7" providerId="LiveId" clId="{5E163B58-FA5E-428D-84EC-5D62023E04EC}" dt="2023-06-25T17:52:14.560" v="322" actId="478"/>
          <ac:spMkLst>
            <pc:docMk/>
            <pc:sldMk cId="3354437579" sldId="503"/>
            <ac:spMk id="4" creationId="{411EBAAD-3DF9-7574-AFF1-12D88AACB538}"/>
          </ac:spMkLst>
        </pc:spChg>
        <pc:spChg chg="del mod">
          <ac:chgData name="Ana Crispim" userId="74668a9aaaaa8da7" providerId="LiveId" clId="{5E163B58-FA5E-428D-84EC-5D62023E04EC}" dt="2023-06-25T17:51:21.110" v="309" actId="478"/>
          <ac:spMkLst>
            <pc:docMk/>
            <pc:sldMk cId="3354437579" sldId="503"/>
            <ac:spMk id="6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8:26:04.524" v="1112" actId="478"/>
          <ac:spMkLst>
            <pc:docMk/>
            <pc:sldMk cId="3354437579" sldId="503"/>
            <ac:spMk id="7" creationId="{00000000-0000-0000-0000-000000000000}"/>
          </ac:spMkLst>
        </pc:spChg>
        <pc:spChg chg="del mod ord topLvl">
          <ac:chgData name="Ana Crispim" userId="74668a9aaaaa8da7" providerId="LiveId" clId="{5E163B58-FA5E-428D-84EC-5D62023E04EC}" dt="2023-06-25T17:55:19.040" v="384" actId="478"/>
          <ac:spMkLst>
            <pc:docMk/>
            <pc:sldMk cId="3354437579" sldId="503"/>
            <ac:spMk id="9" creationId="{36E6FEB0-2A01-35D4-0BA3-ED05FA3E39E8}"/>
          </ac:spMkLst>
        </pc:spChg>
        <pc:spChg chg="del mod topLvl">
          <ac:chgData name="Ana Crispim" userId="74668a9aaaaa8da7" providerId="LiveId" clId="{5E163B58-FA5E-428D-84EC-5D62023E04EC}" dt="2023-06-25T17:52:11.588" v="320" actId="478"/>
          <ac:spMkLst>
            <pc:docMk/>
            <pc:sldMk cId="3354437579" sldId="503"/>
            <ac:spMk id="10" creationId="{78A0584C-9ED4-7362-3C2B-E1DD995479A0}"/>
          </ac:spMkLst>
        </pc:spChg>
        <pc:spChg chg="add del mod">
          <ac:chgData name="Ana Crispim" userId="74668a9aaaaa8da7" providerId="LiveId" clId="{5E163B58-FA5E-428D-84EC-5D62023E04EC}" dt="2023-06-25T17:51:50.383" v="315" actId="478"/>
          <ac:spMkLst>
            <pc:docMk/>
            <pc:sldMk cId="3354437579" sldId="503"/>
            <ac:spMk id="11" creationId="{74EA6B21-72D5-8FB3-2C69-B915661F80C5}"/>
          </ac:spMkLst>
        </pc:spChg>
        <pc:spChg chg="add del mod">
          <ac:chgData name="Ana Crispim" userId="74668a9aaaaa8da7" providerId="LiveId" clId="{5E163B58-FA5E-428D-84EC-5D62023E04EC}" dt="2023-06-25T17:51:51.043" v="316" actId="478"/>
          <ac:spMkLst>
            <pc:docMk/>
            <pc:sldMk cId="3354437579" sldId="503"/>
            <ac:spMk id="12" creationId="{8DE09677-C084-DF58-C78C-47A7B384112A}"/>
          </ac:spMkLst>
        </pc:spChg>
        <pc:spChg chg="add mod">
          <ac:chgData name="Ana Crispim" userId="74668a9aaaaa8da7" providerId="LiveId" clId="{5E163B58-FA5E-428D-84EC-5D62023E04EC}" dt="2023-06-25T18:39:42.286" v="1315" actId="14100"/>
          <ac:spMkLst>
            <pc:docMk/>
            <pc:sldMk cId="3354437579" sldId="503"/>
            <ac:spMk id="13" creationId="{C125A841-253B-E405-93E1-528D1EB5DF10}"/>
          </ac:spMkLst>
        </pc:spChg>
        <pc:spChg chg="add mod">
          <ac:chgData name="Ana Crispim" userId="74668a9aaaaa8da7" providerId="LiveId" clId="{5E163B58-FA5E-428D-84EC-5D62023E04EC}" dt="2023-06-25T18:26:07.465" v="1114" actId="1076"/>
          <ac:spMkLst>
            <pc:docMk/>
            <pc:sldMk cId="3354437579" sldId="503"/>
            <ac:spMk id="14" creationId="{0410649E-0908-DF84-D94E-EB56FD612DA3}"/>
          </ac:spMkLst>
        </pc:spChg>
        <pc:grpChg chg="add del mod">
          <ac:chgData name="Ana Crispim" userId="74668a9aaaaa8da7" providerId="LiveId" clId="{5E163B58-FA5E-428D-84EC-5D62023E04EC}" dt="2023-06-25T17:52:11.588" v="320" actId="478"/>
          <ac:grpSpMkLst>
            <pc:docMk/>
            <pc:sldMk cId="3354437579" sldId="503"/>
            <ac:grpSpMk id="8" creationId="{B78ACC10-BCCC-A29A-5C3E-C5B6A0586A1F}"/>
          </ac:grpSpMkLst>
        </pc:grpChg>
        <pc:picChg chg="mod">
          <ac:chgData name="Ana Crispim" userId="74668a9aaaaa8da7" providerId="LiveId" clId="{5E163B58-FA5E-428D-84EC-5D62023E04EC}" dt="2023-06-25T18:39:45.272" v="1317" actId="1076"/>
          <ac:picMkLst>
            <pc:docMk/>
            <pc:sldMk cId="3354437579" sldId="503"/>
            <ac:picMk id="5" creationId="{00000000-0000-0000-0000-000000000000}"/>
          </ac:picMkLst>
        </pc:picChg>
      </pc:sldChg>
      <pc:sldChg chg="modSp new del mod ord">
        <pc:chgData name="Ana Crispim" userId="74668a9aaaaa8da7" providerId="LiveId" clId="{5E163B58-FA5E-428D-84EC-5D62023E04EC}" dt="2023-06-25T18:11:50.224" v="891" actId="47"/>
        <pc:sldMkLst>
          <pc:docMk/>
          <pc:sldMk cId="2261648964" sldId="504"/>
        </pc:sldMkLst>
        <pc:spChg chg="mod">
          <ac:chgData name="Ana Crispim" userId="74668a9aaaaa8da7" providerId="LiveId" clId="{5E163B58-FA5E-428D-84EC-5D62023E04EC}" dt="2023-06-25T16:26:26.908" v="5" actId="20577"/>
          <ac:spMkLst>
            <pc:docMk/>
            <pc:sldMk cId="2261648964" sldId="504"/>
            <ac:spMk id="3" creationId="{201E0E36-119D-33C0-D696-06942B89B023}"/>
          </ac:spMkLst>
        </pc:spChg>
      </pc:sldChg>
      <pc:sldChg chg="add del">
        <pc:chgData name="Ana Crispim" userId="74668a9aaaaa8da7" providerId="LiveId" clId="{5E163B58-FA5E-428D-84EC-5D62023E04EC}" dt="2023-06-25T17:57:59.385" v="534" actId="47"/>
        <pc:sldMkLst>
          <pc:docMk/>
          <pc:sldMk cId="1574078952" sldId="505"/>
        </pc:sldMkLst>
      </pc:sldChg>
      <pc:sldChg chg="addSp delSp modSp add mod setBg">
        <pc:chgData name="Ana Crispim" userId="74668a9aaaaa8da7" providerId="LiveId" clId="{5E163B58-FA5E-428D-84EC-5D62023E04EC}" dt="2023-06-25T18:29:39.047" v="1141" actId="1076"/>
        <pc:sldMkLst>
          <pc:docMk/>
          <pc:sldMk cId="3982165244" sldId="506"/>
        </pc:sldMkLst>
        <pc:spChg chg="add mod">
          <ac:chgData name="Ana Crispim" userId="74668a9aaaaa8da7" providerId="LiveId" clId="{5E163B58-FA5E-428D-84EC-5D62023E04EC}" dt="2023-06-25T17:49:56.819" v="270" actId="1076"/>
          <ac:spMkLst>
            <pc:docMk/>
            <pc:sldMk cId="3982165244" sldId="506"/>
            <ac:spMk id="2" creationId="{212B6B57-53AB-EA1C-13AB-7DBD2FFF4948}"/>
          </ac:spMkLst>
        </pc:spChg>
        <pc:spChg chg="mod">
          <ac:chgData name="Ana Crispim" userId="74668a9aaaaa8da7" providerId="LiveId" clId="{5E163B58-FA5E-428D-84EC-5D62023E04EC}" dt="2023-06-25T17:49:56.819" v="270" actId="1076"/>
          <ac:spMkLst>
            <pc:docMk/>
            <pc:sldMk cId="3982165244" sldId="506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1:11.533" v="307" actId="14100"/>
          <ac:spMkLst>
            <pc:docMk/>
            <pc:sldMk cId="3982165244" sldId="506"/>
            <ac:spMk id="9" creationId="{00000000-0000-0000-0000-000000000000}"/>
          </ac:spMkLst>
        </pc:spChg>
        <pc:spChg chg="del">
          <ac:chgData name="Ana Crispim" userId="74668a9aaaaa8da7" providerId="LiveId" clId="{5E163B58-FA5E-428D-84EC-5D62023E04EC}" dt="2023-06-25T17:45:44.362" v="227" actId="478"/>
          <ac:spMkLst>
            <pc:docMk/>
            <pc:sldMk cId="3982165244" sldId="506"/>
            <ac:spMk id="15" creationId="{83D730FE-DB68-A07A-6ACD-3E835A414B7C}"/>
          </ac:spMkLst>
        </pc:spChg>
        <pc:spChg chg="del">
          <ac:chgData name="Ana Crispim" userId="74668a9aaaaa8da7" providerId="LiveId" clId="{5E163B58-FA5E-428D-84EC-5D62023E04EC}" dt="2023-06-25T17:45:44.838" v="228" actId="478"/>
          <ac:spMkLst>
            <pc:docMk/>
            <pc:sldMk cId="3982165244" sldId="506"/>
            <ac:spMk id="16" creationId="{2240C668-94F3-B441-241B-C65C11E0328F}"/>
          </ac:spMkLst>
        </pc:spChg>
        <pc:spChg chg="del">
          <ac:chgData name="Ana Crispim" userId="74668a9aaaaa8da7" providerId="LiveId" clId="{5E163B58-FA5E-428D-84EC-5D62023E04EC}" dt="2023-06-25T17:45:41.012" v="225" actId="478"/>
          <ac:spMkLst>
            <pc:docMk/>
            <pc:sldMk cId="3982165244" sldId="506"/>
            <ac:spMk id="17" creationId="{E9891B92-4291-8DD6-0B33-88FCA78C1DDB}"/>
          </ac:spMkLst>
        </pc:spChg>
        <pc:spChg chg="del mod">
          <ac:chgData name="Ana Crispim" userId="74668a9aaaaa8da7" providerId="LiveId" clId="{5E163B58-FA5E-428D-84EC-5D62023E04EC}" dt="2023-06-25T17:45:45.281" v="229" actId="478"/>
          <ac:spMkLst>
            <pc:docMk/>
            <pc:sldMk cId="3982165244" sldId="506"/>
            <ac:spMk id="18" creationId="{283D3613-47CE-B917-1469-EE7D6E5F4DCA}"/>
          </ac:spMkLst>
        </pc:spChg>
        <pc:picChg chg="add del mod">
          <ac:chgData name="Ana Crispim" userId="74668a9aaaaa8da7" providerId="LiveId" clId="{5E163B58-FA5E-428D-84EC-5D62023E04EC}" dt="2023-06-25T17:49:51.067" v="269" actId="478"/>
          <ac:picMkLst>
            <pc:docMk/>
            <pc:sldMk cId="3982165244" sldId="506"/>
            <ac:picMk id="4" creationId="{5A6F2225-644D-04EF-138E-9C3D156792C9}"/>
          </ac:picMkLst>
        </pc:picChg>
        <pc:picChg chg="add mod">
          <ac:chgData name="Ana Crispim" userId="74668a9aaaaa8da7" providerId="LiveId" clId="{5E163B58-FA5E-428D-84EC-5D62023E04EC}" dt="2023-06-25T17:50:08.930" v="278" actId="1076"/>
          <ac:picMkLst>
            <pc:docMk/>
            <pc:sldMk cId="3982165244" sldId="506"/>
            <ac:picMk id="6" creationId="{3AAA5ED5-C7E3-3960-D1DD-38C7D17E6EED}"/>
          </ac:picMkLst>
        </pc:picChg>
        <pc:picChg chg="mod">
          <ac:chgData name="Ana Crispim" userId="74668a9aaaaa8da7" providerId="LiveId" clId="{5E163B58-FA5E-428D-84EC-5D62023E04EC}" dt="2023-06-25T18:29:39.047" v="1141" actId="1076"/>
          <ac:picMkLst>
            <pc:docMk/>
            <pc:sldMk cId="3982165244" sldId="506"/>
            <ac:picMk id="14" creationId="{16A57135-2B99-60CF-C8BE-7126BE532956}"/>
          </ac:picMkLst>
        </pc:picChg>
      </pc:sldChg>
      <pc:sldChg chg="modSp add del mod">
        <pc:chgData name="Ana Crispim" userId="74668a9aaaaa8da7" providerId="LiveId" clId="{5E163B58-FA5E-428D-84EC-5D62023E04EC}" dt="2023-06-25T18:11:10.263" v="889" actId="47"/>
        <pc:sldMkLst>
          <pc:docMk/>
          <pc:sldMk cId="2206836832" sldId="507"/>
        </pc:sldMkLst>
        <pc:spChg chg="mod">
          <ac:chgData name="Ana Crispim" userId="74668a9aaaaa8da7" providerId="LiveId" clId="{5E163B58-FA5E-428D-84EC-5D62023E04EC}" dt="2023-06-25T17:51:03.369" v="304" actId="1076"/>
          <ac:spMkLst>
            <pc:docMk/>
            <pc:sldMk cId="2206836832" sldId="507"/>
            <ac:spMk id="2" creationId="{212B6B57-53AB-EA1C-13AB-7DBD2FFF4948}"/>
          </ac:spMkLst>
        </pc:spChg>
        <pc:spChg chg="mod">
          <ac:chgData name="Ana Crispim" userId="74668a9aaaaa8da7" providerId="LiveId" clId="{5E163B58-FA5E-428D-84EC-5D62023E04EC}" dt="2023-06-25T17:51:05.449" v="305" actId="1076"/>
          <ac:spMkLst>
            <pc:docMk/>
            <pc:sldMk cId="2206836832" sldId="507"/>
            <ac:spMk id="8" creationId="{00000000-0000-0000-0000-000000000000}"/>
          </ac:spMkLst>
        </pc:spChg>
        <pc:spChg chg="mod">
          <ac:chgData name="Ana Crispim" userId="74668a9aaaaa8da7" providerId="LiveId" clId="{5E163B58-FA5E-428D-84EC-5D62023E04EC}" dt="2023-06-25T17:51:01.908" v="303" actId="1076"/>
          <ac:spMkLst>
            <pc:docMk/>
            <pc:sldMk cId="2206836832" sldId="507"/>
            <ac:spMk id="9" creationId="{00000000-0000-0000-0000-000000000000}"/>
          </ac:spMkLst>
        </pc:spChg>
        <pc:picChg chg="mod">
          <ac:chgData name="Ana Crispim" userId="74668a9aaaaa8da7" providerId="LiveId" clId="{5E163B58-FA5E-428D-84EC-5D62023E04EC}" dt="2023-06-25T18:10:58.514" v="888" actId="1076"/>
          <ac:picMkLst>
            <pc:docMk/>
            <pc:sldMk cId="2206836832" sldId="507"/>
            <ac:picMk id="14" creationId="{16A57135-2B99-60CF-C8BE-7126BE532956}"/>
          </ac:picMkLst>
        </pc:picChg>
      </pc:sldChg>
      <pc:sldChg chg="addSp delSp modSp add del mod setBg">
        <pc:chgData name="Ana Crispim" userId="74668a9aaaaa8da7" providerId="LiveId" clId="{5E163B58-FA5E-428D-84EC-5D62023E04EC}" dt="2023-06-25T19:19:21.704" v="2617" actId="2696"/>
        <pc:sldMkLst>
          <pc:docMk/>
          <pc:sldMk cId="2861446372" sldId="507"/>
        </pc:sldMkLst>
        <pc:spChg chg="mod">
          <ac:chgData name="Ana Crispim" userId="74668a9aaaaa8da7" providerId="LiveId" clId="{5E163B58-FA5E-428D-84EC-5D62023E04EC}" dt="2023-06-25T18:27:39.269" v="1118" actId="208"/>
          <ac:spMkLst>
            <pc:docMk/>
            <pc:sldMk cId="2861446372" sldId="507"/>
            <ac:spMk id="2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8:28:13.921" v="1126" actId="478"/>
          <ac:spMkLst>
            <pc:docMk/>
            <pc:sldMk cId="2861446372" sldId="507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27:51.313" v="1120" actId="207"/>
          <ac:spMkLst>
            <pc:docMk/>
            <pc:sldMk cId="2861446372" sldId="507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18:17.563" v="2542" actId="1076"/>
          <ac:spMkLst>
            <pc:docMk/>
            <pc:sldMk cId="2861446372" sldId="507"/>
            <ac:spMk id="21" creationId="{00000000-0000-0000-0000-000000000000}"/>
          </ac:spMkLst>
        </pc:spChg>
        <pc:picChg chg="add del mod">
          <ac:chgData name="Ana Crispim" userId="74668a9aaaaa8da7" providerId="LiveId" clId="{5E163B58-FA5E-428D-84EC-5D62023E04EC}" dt="2023-06-25T18:28:18.953" v="1128" actId="478"/>
          <ac:picMkLst>
            <pc:docMk/>
            <pc:sldMk cId="2861446372" sldId="507"/>
            <ac:picMk id="4" creationId="{3672DF12-7B2B-D39A-7B51-88230F2A584A}"/>
          </ac:picMkLst>
        </pc:picChg>
        <pc:picChg chg="add mod">
          <ac:chgData name="Ana Crispim" userId="74668a9aaaaa8da7" providerId="LiveId" clId="{5E163B58-FA5E-428D-84EC-5D62023E04EC}" dt="2023-06-25T18:28:17.543" v="1127"/>
          <ac:picMkLst>
            <pc:docMk/>
            <pc:sldMk cId="2861446372" sldId="507"/>
            <ac:picMk id="6" creationId="{0C33A279-E14C-EAD5-2F7A-F291E2035C0C}"/>
          </ac:picMkLst>
        </pc:picChg>
      </pc:sldChg>
      <pc:sldChg chg="add ord">
        <pc:chgData name="Ana Crispim" userId="74668a9aaaaa8da7" providerId="LiveId" clId="{5E163B58-FA5E-428D-84EC-5D62023E04EC}" dt="2023-06-25T22:01:13.043" v="5365"/>
        <pc:sldMkLst>
          <pc:docMk/>
          <pc:sldMk cId="3305995236" sldId="507"/>
        </pc:sldMkLst>
      </pc:sldChg>
      <pc:sldChg chg="add del setBg">
        <pc:chgData name="Ana Crispim" userId="74668a9aaaaa8da7" providerId="LiveId" clId="{5E163B58-FA5E-428D-84EC-5D62023E04EC}" dt="2023-06-25T17:50:12.788" v="280"/>
        <pc:sldMkLst>
          <pc:docMk/>
          <pc:sldMk cId="3896084865" sldId="507"/>
        </pc:sldMkLst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3995207030" sldId="507"/>
        </pc:sldMkLst>
      </pc:sldChg>
      <pc:sldChg chg="addSp delSp modSp add del mod setBg">
        <pc:chgData name="Ana Crispim" userId="74668a9aaaaa8da7" providerId="LiveId" clId="{5E163B58-FA5E-428D-84EC-5D62023E04EC}" dt="2023-06-25T19:04:17.780" v="2046" actId="47"/>
        <pc:sldMkLst>
          <pc:docMk/>
          <pc:sldMk cId="182847774" sldId="508"/>
        </pc:sldMkLst>
        <pc:spChg chg="mod">
          <ac:chgData name="Ana Crispim" userId="74668a9aaaaa8da7" providerId="LiveId" clId="{5E163B58-FA5E-428D-84EC-5D62023E04EC}" dt="2023-06-25T18:36:34.842" v="1259" actId="1076"/>
          <ac:spMkLst>
            <pc:docMk/>
            <pc:sldMk cId="182847774" sldId="508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33:15.944" v="1192" actId="478"/>
          <ac:spMkLst>
            <pc:docMk/>
            <pc:sldMk cId="182847774" sldId="508"/>
            <ac:spMk id="6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1:49.532" v="1357" actId="1076"/>
          <ac:spMkLst>
            <pc:docMk/>
            <pc:sldMk cId="182847774" sldId="508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6-25T18:41:54.852" v="1360" actId="1076"/>
          <ac:spMkLst>
            <pc:docMk/>
            <pc:sldMk cId="182847774" sldId="508"/>
            <ac:spMk id="8" creationId="{574B8800-C823-9099-466C-09B0DB63CC08}"/>
          </ac:spMkLst>
        </pc:spChg>
        <pc:spChg chg="add mod ord">
          <ac:chgData name="Ana Crispim" userId="74668a9aaaaa8da7" providerId="LiveId" clId="{5E163B58-FA5E-428D-84EC-5D62023E04EC}" dt="2023-06-25T18:32:47.283" v="1179" actId="164"/>
          <ac:spMkLst>
            <pc:docMk/>
            <pc:sldMk cId="182847774" sldId="508"/>
            <ac:spMk id="10" creationId="{B5A46E55-DB21-3081-1692-B8D017C42C17}"/>
          </ac:spMkLst>
        </pc:spChg>
        <pc:spChg chg="add mod ord">
          <ac:chgData name="Ana Crispim" userId="74668a9aaaaa8da7" providerId="LiveId" clId="{5E163B58-FA5E-428D-84EC-5D62023E04EC}" dt="2023-06-25T18:32:47.283" v="1179" actId="164"/>
          <ac:spMkLst>
            <pc:docMk/>
            <pc:sldMk cId="182847774" sldId="508"/>
            <ac:spMk id="12" creationId="{AC53A3DF-BEB6-561D-87F1-A9F6D87283FD}"/>
          </ac:spMkLst>
        </pc:spChg>
        <pc:spChg chg="mod">
          <ac:chgData name="Ana Crispim" userId="74668a9aaaaa8da7" providerId="LiveId" clId="{5E163B58-FA5E-428D-84EC-5D62023E04EC}" dt="2023-06-25T18:32:56.850" v="1182"/>
          <ac:spMkLst>
            <pc:docMk/>
            <pc:sldMk cId="182847774" sldId="508"/>
            <ac:spMk id="16" creationId="{6ED0E857-3B68-9C12-84B1-0581A3FA8218}"/>
          </ac:spMkLst>
        </pc:spChg>
        <pc:spChg chg="mod">
          <ac:chgData name="Ana Crispim" userId="74668a9aaaaa8da7" providerId="LiveId" clId="{5E163B58-FA5E-428D-84EC-5D62023E04EC}" dt="2023-06-25T18:32:56.850" v="1182"/>
          <ac:spMkLst>
            <pc:docMk/>
            <pc:sldMk cId="182847774" sldId="508"/>
            <ac:spMk id="17" creationId="{B61104DE-2ECE-A1AE-6748-025F8A669203}"/>
          </ac:spMkLst>
        </pc:spChg>
        <pc:spChg chg="mod">
          <ac:chgData name="Ana Crispim" userId="74668a9aaaaa8da7" providerId="LiveId" clId="{5E163B58-FA5E-428D-84EC-5D62023E04EC}" dt="2023-06-25T18:33:25.603" v="1197"/>
          <ac:spMkLst>
            <pc:docMk/>
            <pc:sldMk cId="182847774" sldId="508"/>
            <ac:spMk id="20" creationId="{09BA5AD7-B319-F268-C3A1-44D0BDD2A460}"/>
          </ac:spMkLst>
        </pc:spChg>
        <pc:spChg chg="mod">
          <ac:chgData name="Ana Crispim" userId="74668a9aaaaa8da7" providerId="LiveId" clId="{5E163B58-FA5E-428D-84EC-5D62023E04EC}" dt="2023-06-25T18:33:25.603" v="1197"/>
          <ac:spMkLst>
            <pc:docMk/>
            <pc:sldMk cId="182847774" sldId="508"/>
            <ac:spMk id="21" creationId="{0152558F-5044-A923-6C2A-902CE86C9041}"/>
          </ac:spMkLst>
        </pc:spChg>
        <pc:spChg chg="add del mod ord">
          <ac:chgData name="Ana Crispim" userId="74668a9aaaaa8da7" providerId="LiveId" clId="{5E163B58-FA5E-428D-84EC-5D62023E04EC}" dt="2023-06-25T18:35:10.841" v="1231" actId="478"/>
          <ac:spMkLst>
            <pc:docMk/>
            <pc:sldMk cId="182847774" sldId="508"/>
            <ac:spMk id="23" creationId="{5F8E6F96-30F2-B055-81F6-F356F11732C2}"/>
          </ac:spMkLst>
        </pc:spChg>
        <pc:spChg chg="mod">
          <ac:chgData name="Ana Crispim" userId="74668a9aaaaa8da7" providerId="LiveId" clId="{5E163B58-FA5E-428D-84EC-5D62023E04EC}" dt="2023-06-25T18:35:31.018" v="1238"/>
          <ac:spMkLst>
            <pc:docMk/>
            <pc:sldMk cId="182847774" sldId="508"/>
            <ac:spMk id="25" creationId="{6AE7A502-2F60-DC33-E395-680ABE7722E1}"/>
          </ac:spMkLst>
        </pc:spChg>
        <pc:spChg chg="mod">
          <ac:chgData name="Ana Crispim" userId="74668a9aaaaa8da7" providerId="LiveId" clId="{5E163B58-FA5E-428D-84EC-5D62023E04EC}" dt="2023-06-25T18:35:31.018" v="1238"/>
          <ac:spMkLst>
            <pc:docMk/>
            <pc:sldMk cId="182847774" sldId="508"/>
            <ac:spMk id="26" creationId="{62D446B0-51BE-5E1F-E9CB-D6C6AD4CAEBC}"/>
          </ac:spMkLst>
        </pc:spChg>
        <pc:spChg chg="mod">
          <ac:chgData name="Ana Crispim" userId="74668a9aaaaa8da7" providerId="LiveId" clId="{5E163B58-FA5E-428D-84EC-5D62023E04EC}" dt="2023-06-25T18:35:58.042" v="1251"/>
          <ac:spMkLst>
            <pc:docMk/>
            <pc:sldMk cId="182847774" sldId="508"/>
            <ac:spMk id="29" creationId="{7FF7282D-1BCD-5E42-F668-B9B0C537AEE7}"/>
          </ac:spMkLst>
        </pc:spChg>
        <pc:spChg chg="mod">
          <ac:chgData name="Ana Crispim" userId="74668a9aaaaa8da7" providerId="LiveId" clId="{5E163B58-FA5E-428D-84EC-5D62023E04EC}" dt="2023-06-25T18:35:58.042" v="1251"/>
          <ac:spMkLst>
            <pc:docMk/>
            <pc:sldMk cId="182847774" sldId="508"/>
            <ac:spMk id="30" creationId="{40844479-F023-E64F-B9F8-16E44F0F3273}"/>
          </ac:spMkLst>
        </pc:spChg>
        <pc:spChg chg="mod">
          <ac:chgData name="Ana Crispim" userId="74668a9aaaaa8da7" providerId="LiveId" clId="{5E163B58-FA5E-428D-84EC-5D62023E04EC}" dt="2023-06-25T18:38:10.308" v="1293"/>
          <ac:spMkLst>
            <pc:docMk/>
            <pc:sldMk cId="182847774" sldId="508"/>
            <ac:spMk id="33" creationId="{94BC2078-D47A-ED86-83F9-D2A5FEF55F76}"/>
          </ac:spMkLst>
        </pc:spChg>
        <pc:spChg chg="mod">
          <ac:chgData name="Ana Crispim" userId="74668a9aaaaa8da7" providerId="LiveId" clId="{5E163B58-FA5E-428D-84EC-5D62023E04EC}" dt="2023-06-25T18:38:10.308" v="1293"/>
          <ac:spMkLst>
            <pc:docMk/>
            <pc:sldMk cId="182847774" sldId="508"/>
            <ac:spMk id="34" creationId="{C96808CD-0316-45C1-91E9-0C27826AC8B8}"/>
          </ac:spMkLst>
        </pc:spChg>
        <pc:spChg chg="mod">
          <ac:chgData name="Ana Crispim" userId="74668a9aaaaa8da7" providerId="LiveId" clId="{5E163B58-FA5E-428D-84EC-5D62023E04EC}" dt="2023-06-25T18:40:20.217" v="1323"/>
          <ac:spMkLst>
            <pc:docMk/>
            <pc:sldMk cId="182847774" sldId="508"/>
            <ac:spMk id="37" creationId="{C26DC34A-590C-B4CC-83AC-C5E61E80CC4A}"/>
          </ac:spMkLst>
        </pc:spChg>
        <pc:spChg chg="mod">
          <ac:chgData name="Ana Crispim" userId="74668a9aaaaa8da7" providerId="LiveId" clId="{5E163B58-FA5E-428D-84EC-5D62023E04EC}" dt="2023-06-25T18:40:20.217" v="1323"/>
          <ac:spMkLst>
            <pc:docMk/>
            <pc:sldMk cId="182847774" sldId="508"/>
            <ac:spMk id="38" creationId="{B5824315-0602-EE93-F33F-BBF3D2854DC2}"/>
          </ac:spMkLst>
        </pc:spChg>
        <pc:spChg chg="mod">
          <ac:chgData name="Ana Crispim" userId="74668a9aaaaa8da7" providerId="LiveId" clId="{5E163B58-FA5E-428D-84EC-5D62023E04EC}" dt="2023-06-25T18:41:21.134" v="1342"/>
          <ac:spMkLst>
            <pc:docMk/>
            <pc:sldMk cId="182847774" sldId="508"/>
            <ac:spMk id="41" creationId="{8D37F5A9-2C86-9FE8-71BB-503A43D1173F}"/>
          </ac:spMkLst>
        </pc:spChg>
        <pc:spChg chg="mod">
          <ac:chgData name="Ana Crispim" userId="74668a9aaaaa8da7" providerId="LiveId" clId="{5E163B58-FA5E-428D-84EC-5D62023E04EC}" dt="2023-06-25T18:41:21.134" v="1342"/>
          <ac:spMkLst>
            <pc:docMk/>
            <pc:sldMk cId="182847774" sldId="508"/>
            <ac:spMk id="42" creationId="{44BF0C6B-BD70-25F8-959D-6F709222E8CB}"/>
          </ac:spMkLst>
        </pc:spChg>
        <pc:spChg chg="mod">
          <ac:chgData name="Ana Crispim" userId="74668a9aaaaa8da7" providerId="LiveId" clId="{5E163B58-FA5E-428D-84EC-5D62023E04EC}" dt="2023-06-25T18:41:36.447" v="1348"/>
          <ac:spMkLst>
            <pc:docMk/>
            <pc:sldMk cId="182847774" sldId="508"/>
            <ac:spMk id="45" creationId="{37E7A71C-FF5B-31CF-190E-168DD302C17D}"/>
          </ac:spMkLst>
        </pc:spChg>
        <pc:spChg chg="mod">
          <ac:chgData name="Ana Crispim" userId="74668a9aaaaa8da7" providerId="LiveId" clId="{5E163B58-FA5E-428D-84EC-5D62023E04EC}" dt="2023-06-25T18:41:36.447" v="1348"/>
          <ac:spMkLst>
            <pc:docMk/>
            <pc:sldMk cId="182847774" sldId="508"/>
            <ac:spMk id="46" creationId="{8080FD24-19AB-3626-E395-E087EA123713}"/>
          </ac:spMkLst>
        </pc:spChg>
        <pc:spChg chg="add mod">
          <ac:chgData name="Ana Crispim" userId="74668a9aaaaa8da7" providerId="LiveId" clId="{5E163B58-FA5E-428D-84EC-5D62023E04EC}" dt="2023-06-25T19:02:42.817" v="2007" actId="1076"/>
          <ac:spMkLst>
            <pc:docMk/>
            <pc:sldMk cId="182847774" sldId="508"/>
            <ac:spMk id="48" creationId="{1073877E-6A8C-925C-CCEB-25C802B15067}"/>
          </ac:spMkLst>
        </pc:spChg>
        <pc:grpChg chg="add del mod">
          <ac:chgData name="Ana Crispim" userId="74668a9aaaaa8da7" providerId="LiveId" clId="{5E163B58-FA5E-428D-84EC-5D62023E04EC}" dt="2023-06-25T18:33:08.063" v="1188" actId="478"/>
          <ac:grpSpMkLst>
            <pc:docMk/>
            <pc:sldMk cId="182847774" sldId="508"/>
            <ac:grpSpMk id="14" creationId="{132D4921-1405-46DD-8CD0-DF250581B14D}"/>
          </ac:grpSpMkLst>
        </pc:grpChg>
        <pc:grpChg chg="add del mod">
          <ac:chgData name="Ana Crispim" userId="74668a9aaaaa8da7" providerId="LiveId" clId="{5E163B58-FA5E-428D-84EC-5D62023E04EC}" dt="2023-06-25T18:35:54.743" v="1249" actId="478"/>
          <ac:grpSpMkLst>
            <pc:docMk/>
            <pc:sldMk cId="182847774" sldId="508"/>
            <ac:grpSpMk id="15" creationId="{EC233C1A-214B-C514-9C18-E10BE0F1EA69}"/>
          </ac:grpSpMkLst>
        </pc:grpChg>
        <pc:grpChg chg="add mod">
          <ac:chgData name="Ana Crispim" userId="74668a9aaaaa8da7" providerId="LiveId" clId="{5E163B58-FA5E-428D-84EC-5D62023E04EC}" dt="2023-06-25T18:41:47.134" v="1356" actId="1076"/>
          <ac:grpSpMkLst>
            <pc:docMk/>
            <pc:sldMk cId="182847774" sldId="508"/>
            <ac:grpSpMk id="19" creationId="{4CFA61CA-7079-439C-7FCC-F8387CAF0024}"/>
          </ac:grpSpMkLst>
        </pc:grpChg>
        <pc:grpChg chg="add del mod">
          <ac:chgData name="Ana Crispim" userId="74668a9aaaaa8da7" providerId="LiveId" clId="{5E163B58-FA5E-428D-84EC-5D62023E04EC}" dt="2023-06-25T18:35:54.272" v="1248" actId="478"/>
          <ac:grpSpMkLst>
            <pc:docMk/>
            <pc:sldMk cId="182847774" sldId="508"/>
            <ac:grpSpMk id="24" creationId="{371B720E-8AC1-D503-D983-C2942168E964}"/>
          </ac:grpSpMkLst>
        </pc:grpChg>
        <pc:grpChg chg="add del mod">
          <ac:chgData name="Ana Crispim" userId="74668a9aaaaa8da7" providerId="LiveId" clId="{5E163B58-FA5E-428D-84EC-5D62023E04EC}" dt="2023-06-25T18:38:09.134" v="1292" actId="478"/>
          <ac:grpSpMkLst>
            <pc:docMk/>
            <pc:sldMk cId="182847774" sldId="508"/>
            <ac:grpSpMk id="28" creationId="{5D8FF17D-A94B-3805-BEDF-BF548B876D99}"/>
          </ac:grpSpMkLst>
        </pc:grpChg>
        <pc:grpChg chg="add del mod">
          <ac:chgData name="Ana Crispim" userId="74668a9aaaaa8da7" providerId="LiveId" clId="{5E163B58-FA5E-428D-84EC-5D62023E04EC}" dt="2023-06-25T18:41:09.692" v="1335" actId="478"/>
          <ac:grpSpMkLst>
            <pc:docMk/>
            <pc:sldMk cId="182847774" sldId="508"/>
            <ac:grpSpMk id="32" creationId="{0E662CBA-2D3A-36A4-BCE4-7E190D8DD4B3}"/>
          </ac:grpSpMkLst>
        </pc:grpChg>
        <pc:grpChg chg="add del mod">
          <ac:chgData name="Ana Crispim" userId="74668a9aaaaa8da7" providerId="LiveId" clId="{5E163B58-FA5E-428D-84EC-5D62023E04EC}" dt="2023-06-25T18:41:19.802" v="1341" actId="478"/>
          <ac:grpSpMkLst>
            <pc:docMk/>
            <pc:sldMk cId="182847774" sldId="508"/>
            <ac:grpSpMk id="36" creationId="{115528FE-9A23-C164-2FE3-84A3042D2AC2}"/>
          </ac:grpSpMkLst>
        </pc:grpChg>
        <pc:grpChg chg="add mod">
          <ac:chgData name="Ana Crispim" userId="74668a9aaaaa8da7" providerId="LiveId" clId="{5E163B58-FA5E-428D-84EC-5D62023E04EC}" dt="2023-06-25T18:41:45.782" v="1355" actId="1076"/>
          <ac:grpSpMkLst>
            <pc:docMk/>
            <pc:sldMk cId="182847774" sldId="508"/>
            <ac:grpSpMk id="40" creationId="{A9B4B2E8-4480-D3FA-26CA-21D57E48CFF1}"/>
          </ac:grpSpMkLst>
        </pc:grpChg>
        <pc:grpChg chg="add mod">
          <ac:chgData name="Ana Crispim" userId="74668a9aaaaa8da7" providerId="LiveId" clId="{5E163B58-FA5E-428D-84EC-5D62023E04EC}" dt="2023-06-25T18:41:50.823" v="1358" actId="1076"/>
          <ac:grpSpMkLst>
            <pc:docMk/>
            <pc:sldMk cId="182847774" sldId="508"/>
            <ac:grpSpMk id="44" creationId="{4E18B218-A80E-93EC-1925-8D267F37D073}"/>
          </ac:grpSpMkLst>
        </pc:grpChg>
        <pc:picChg chg="add del mod">
          <ac:chgData name="Ana Crispim" userId="74668a9aaaaa8da7" providerId="LiveId" clId="{5E163B58-FA5E-428D-84EC-5D62023E04EC}" dt="2023-06-25T18:32:55.793" v="1181" actId="478"/>
          <ac:picMkLst>
            <pc:docMk/>
            <pc:sldMk cId="182847774" sldId="508"/>
            <ac:picMk id="3" creationId="{18639F6F-FEAC-2AB2-75C0-025F8AD54880}"/>
          </ac:picMkLst>
        </pc:picChg>
        <pc:picChg chg="mod">
          <ac:chgData name="Ana Crispim" userId="74668a9aaaaa8da7" providerId="LiveId" clId="{5E163B58-FA5E-428D-84EC-5D62023E04EC}" dt="2023-06-25T18:41:54.852" v="1360" actId="1076"/>
          <ac:picMkLst>
            <pc:docMk/>
            <pc:sldMk cId="182847774" sldId="508"/>
            <ac:picMk id="4" creationId="{A678874D-B99E-EF68-CAFC-3BB7528C3476}"/>
          </ac:picMkLst>
        </pc:picChg>
        <pc:picChg chg="mod">
          <ac:chgData name="Ana Crispim" userId="74668a9aaaaa8da7" providerId="LiveId" clId="{5E163B58-FA5E-428D-84EC-5D62023E04EC}" dt="2023-06-25T18:41:49.532" v="1357" actId="1076"/>
          <ac:picMkLst>
            <pc:docMk/>
            <pc:sldMk cId="182847774" sldId="508"/>
            <ac:picMk id="11" creationId="{245C3D90-C881-CC4F-691E-2571AC1763FC}"/>
          </ac:picMkLst>
        </pc:picChg>
        <pc:picChg chg="mod">
          <ac:chgData name="Ana Crispim" userId="74668a9aaaaa8da7" providerId="LiveId" clId="{5E163B58-FA5E-428D-84EC-5D62023E04EC}" dt="2023-06-25T18:32:47.283" v="1179" actId="164"/>
          <ac:picMkLst>
            <pc:docMk/>
            <pc:sldMk cId="182847774" sldId="508"/>
            <ac:picMk id="13" creationId="{7E05046F-563E-79A3-8498-28544AE46BBF}"/>
          </ac:picMkLst>
        </pc:picChg>
        <pc:picChg chg="mod">
          <ac:chgData name="Ana Crispim" userId="74668a9aaaaa8da7" providerId="LiveId" clId="{5E163B58-FA5E-428D-84EC-5D62023E04EC}" dt="2023-06-25T18:32:56.850" v="1182"/>
          <ac:picMkLst>
            <pc:docMk/>
            <pc:sldMk cId="182847774" sldId="508"/>
            <ac:picMk id="18" creationId="{45CA899A-B92D-4F83-F6F3-066157155686}"/>
          </ac:picMkLst>
        </pc:picChg>
        <pc:picChg chg="mod">
          <ac:chgData name="Ana Crispim" userId="74668a9aaaaa8da7" providerId="LiveId" clId="{5E163B58-FA5E-428D-84EC-5D62023E04EC}" dt="2023-06-25T18:33:25.603" v="1197"/>
          <ac:picMkLst>
            <pc:docMk/>
            <pc:sldMk cId="182847774" sldId="508"/>
            <ac:picMk id="22" creationId="{3EB7D84D-49EC-0F7B-6726-284382F8C7D4}"/>
          </ac:picMkLst>
        </pc:picChg>
        <pc:picChg chg="mod">
          <ac:chgData name="Ana Crispim" userId="74668a9aaaaa8da7" providerId="LiveId" clId="{5E163B58-FA5E-428D-84EC-5D62023E04EC}" dt="2023-06-25T18:35:31.018" v="1238"/>
          <ac:picMkLst>
            <pc:docMk/>
            <pc:sldMk cId="182847774" sldId="508"/>
            <ac:picMk id="27" creationId="{ABF5C9C5-372D-5FED-5B44-00E1F345B751}"/>
          </ac:picMkLst>
        </pc:picChg>
        <pc:picChg chg="mod">
          <ac:chgData name="Ana Crispim" userId="74668a9aaaaa8da7" providerId="LiveId" clId="{5E163B58-FA5E-428D-84EC-5D62023E04EC}" dt="2023-06-25T18:35:58.042" v="1251"/>
          <ac:picMkLst>
            <pc:docMk/>
            <pc:sldMk cId="182847774" sldId="508"/>
            <ac:picMk id="31" creationId="{A2B0814F-EF89-8E5A-0CB8-093503FAEE26}"/>
          </ac:picMkLst>
        </pc:picChg>
        <pc:picChg chg="mod">
          <ac:chgData name="Ana Crispim" userId="74668a9aaaaa8da7" providerId="LiveId" clId="{5E163B58-FA5E-428D-84EC-5D62023E04EC}" dt="2023-06-25T18:38:10.308" v="1293"/>
          <ac:picMkLst>
            <pc:docMk/>
            <pc:sldMk cId="182847774" sldId="508"/>
            <ac:picMk id="35" creationId="{EAD4BC7B-CBE8-A3B7-36C3-8C9A33222F5D}"/>
          </ac:picMkLst>
        </pc:picChg>
        <pc:picChg chg="mod">
          <ac:chgData name="Ana Crispim" userId="74668a9aaaaa8da7" providerId="LiveId" clId="{5E163B58-FA5E-428D-84EC-5D62023E04EC}" dt="2023-06-25T18:40:20.217" v="1323"/>
          <ac:picMkLst>
            <pc:docMk/>
            <pc:sldMk cId="182847774" sldId="508"/>
            <ac:picMk id="39" creationId="{B37D13EB-F37F-9C4B-E1BA-654B8937420B}"/>
          </ac:picMkLst>
        </pc:picChg>
        <pc:picChg chg="mod">
          <ac:chgData name="Ana Crispim" userId="74668a9aaaaa8da7" providerId="LiveId" clId="{5E163B58-FA5E-428D-84EC-5D62023E04EC}" dt="2023-06-25T18:41:21.134" v="1342"/>
          <ac:picMkLst>
            <pc:docMk/>
            <pc:sldMk cId="182847774" sldId="508"/>
            <ac:picMk id="43" creationId="{F842A53F-097C-A9A6-2D72-AB4DDC00FF79}"/>
          </ac:picMkLst>
        </pc:picChg>
        <pc:picChg chg="mod">
          <ac:chgData name="Ana Crispim" userId="74668a9aaaaa8da7" providerId="LiveId" clId="{5E163B58-FA5E-428D-84EC-5D62023E04EC}" dt="2023-06-25T18:41:36.447" v="1348"/>
          <ac:picMkLst>
            <pc:docMk/>
            <pc:sldMk cId="182847774" sldId="508"/>
            <ac:picMk id="47" creationId="{273167DD-D393-E172-9B78-3502A3E70982}"/>
          </ac:picMkLst>
        </pc:picChg>
      </pc:sldChg>
      <pc:sldChg chg="add del mod modShow">
        <pc:chgData name="Ana Crispim" userId="74668a9aaaaa8da7" providerId="LiveId" clId="{5E163B58-FA5E-428D-84EC-5D62023E04EC}" dt="2023-06-25T19:06:33.242" v="2176" actId="47"/>
        <pc:sldMkLst>
          <pc:docMk/>
          <pc:sldMk cId="814179344" sldId="509"/>
        </pc:sldMkLst>
      </pc:sldChg>
      <pc:sldChg chg="addSp delSp modSp add del mod">
        <pc:chgData name="Ana Crispim" userId="74668a9aaaaa8da7" providerId="LiveId" clId="{5E163B58-FA5E-428D-84EC-5D62023E04EC}" dt="2023-07-04T02:34:38.460" v="18261" actId="47"/>
        <pc:sldMkLst>
          <pc:docMk/>
          <pc:sldMk cId="1298171190" sldId="510"/>
        </pc:sldMkLst>
        <pc:spChg chg="del">
          <ac:chgData name="Ana Crispim" userId="74668a9aaaaa8da7" providerId="LiveId" clId="{5E163B58-FA5E-428D-84EC-5D62023E04EC}" dt="2023-06-25T18:59:55.122" v="1897" actId="478"/>
          <ac:spMkLst>
            <pc:docMk/>
            <pc:sldMk cId="1298171190" sldId="510"/>
            <ac:spMk id="9" creationId="{00000000-0000-0000-0000-000000000000}"/>
          </ac:spMkLst>
        </pc:spChg>
        <pc:spChg chg="del">
          <ac:chgData name="Ana Crispim" userId="74668a9aaaaa8da7" providerId="LiveId" clId="{5E163B58-FA5E-428D-84EC-5D62023E04EC}" dt="2023-06-25T18:59:54.361" v="1896" actId="478"/>
          <ac:spMkLst>
            <pc:docMk/>
            <pc:sldMk cId="1298171190" sldId="510"/>
            <ac:spMk id="11" creationId="{00000000-0000-0000-0000-000000000000}"/>
          </ac:spMkLst>
        </pc:spChg>
        <pc:picChg chg="add mod">
          <ac:chgData name="Ana Crispim" userId="74668a9aaaaa8da7" providerId="LiveId" clId="{5E163B58-FA5E-428D-84EC-5D62023E04EC}" dt="2023-06-25T18:59:56.926" v="1898" actId="1076"/>
          <ac:picMkLst>
            <pc:docMk/>
            <pc:sldMk cId="1298171190" sldId="510"/>
            <ac:picMk id="5" creationId="{FDA9B024-864F-95A3-2F8E-4172C672DC5C}"/>
          </ac:picMkLst>
        </pc:picChg>
        <pc:picChg chg="del">
          <ac:chgData name="Ana Crispim" userId="74668a9aaaaa8da7" providerId="LiveId" clId="{5E163B58-FA5E-428D-84EC-5D62023E04EC}" dt="2023-06-25T18:59:52.734" v="1894" actId="478"/>
          <ac:picMkLst>
            <pc:docMk/>
            <pc:sldMk cId="1298171190" sldId="510"/>
            <ac:picMk id="12" creationId="{00000000-0000-0000-0000-000000000000}"/>
          </ac:picMkLst>
        </pc:picChg>
      </pc:sldChg>
      <pc:sldChg chg="modSp add del mod ord">
        <pc:chgData name="Ana Crispim" userId="74668a9aaaaa8da7" providerId="LiveId" clId="{5E163B58-FA5E-428D-84EC-5D62023E04EC}" dt="2023-06-25T18:59:07.556" v="1785" actId="47"/>
        <pc:sldMkLst>
          <pc:docMk/>
          <pc:sldMk cId="1024903047" sldId="511"/>
        </pc:sldMkLst>
        <pc:spChg chg="mod">
          <ac:chgData name="Ana Crispim" userId="74668a9aaaaa8da7" providerId="LiveId" clId="{5E163B58-FA5E-428D-84EC-5D62023E04EC}" dt="2023-06-25T18:58:33.127" v="1766" actId="20577"/>
          <ac:spMkLst>
            <pc:docMk/>
            <pc:sldMk cId="1024903047" sldId="511"/>
            <ac:spMk id="5" creationId="{00000000-0000-0000-0000-000000000000}"/>
          </ac:spMkLst>
        </pc:spChg>
      </pc:sldChg>
      <pc:sldChg chg="modSp add mod">
        <pc:chgData name="Ana Crispim" userId="74668a9aaaaa8da7" providerId="LiveId" clId="{5E163B58-FA5E-428D-84EC-5D62023E04EC}" dt="2023-06-25T18:59:39.751" v="1892" actId="20577"/>
        <pc:sldMkLst>
          <pc:docMk/>
          <pc:sldMk cId="1515967007" sldId="511"/>
        </pc:sldMkLst>
        <pc:spChg chg="mod">
          <ac:chgData name="Ana Crispim" userId="74668a9aaaaa8da7" providerId="LiveId" clId="{5E163B58-FA5E-428D-84EC-5D62023E04EC}" dt="2023-06-25T18:59:39.751" v="1892" actId="20577"/>
          <ac:spMkLst>
            <pc:docMk/>
            <pc:sldMk cId="1515967007" sldId="511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8:58:09.441" v="1711"/>
        <pc:sldMkLst>
          <pc:docMk/>
          <pc:sldMk cId="2214696176" sldId="511"/>
        </pc:sldMkLst>
      </pc:sldChg>
      <pc:sldChg chg="add del setBg">
        <pc:chgData name="Ana Crispim" userId="74668a9aaaaa8da7" providerId="LiveId" clId="{5E163B58-FA5E-428D-84EC-5D62023E04EC}" dt="2023-06-25T18:59:07.556" v="1785" actId="47"/>
        <pc:sldMkLst>
          <pc:docMk/>
          <pc:sldMk cId="3039191228" sldId="512"/>
        </pc:sldMkLst>
      </pc:sldChg>
      <pc:sldChg chg="addSp delSp modSp add del mod ord">
        <pc:chgData name="Ana Crispim" userId="74668a9aaaaa8da7" providerId="LiveId" clId="{5E163B58-FA5E-428D-84EC-5D62023E04EC}" dt="2023-07-04T02:34:44.322" v="18262" actId="47"/>
        <pc:sldMkLst>
          <pc:docMk/>
          <pc:sldMk cId="4001006048" sldId="512"/>
        </pc:sldMkLst>
        <pc:picChg chg="del mod">
          <ac:chgData name="Ana Crispim" userId="74668a9aaaaa8da7" providerId="LiveId" clId="{5E163B58-FA5E-428D-84EC-5D62023E04EC}" dt="2023-06-25T19:00:10.983" v="1904" actId="478"/>
          <ac:picMkLst>
            <pc:docMk/>
            <pc:sldMk cId="4001006048" sldId="512"/>
            <ac:picMk id="5" creationId="{FDA9B024-864F-95A3-2F8E-4172C672DC5C}"/>
          </ac:picMkLst>
        </pc:picChg>
        <pc:picChg chg="add mod">
          <ac:chgData name="Ana Crispim" userId="74668a9aaaaa8da7" providerId="LiveId" clId="{5E163B58-FA5E-428D-84EC-5D62023E04EC}" dt="2023-06-25T19:00:14.646" v="1906" actId="1076"/>
          <ac:picMkLst>
            <pc:docMk/>
            <pc:sldMk cId="4001006048" sldId="512"/>
            <ac:picMk id="6" creationId="{66646DF5-B510-6A30-7F5E-BE7B88AE8C59}"/>
          </ac:picMkLst>
        </pc:picChg>
      </pc:sldChg>
      <pc:sldChg chg="addSp delSp modSp add mod">
        <pc:chgData name="Ana Crispim" userId="74668a9aaaaa8da7" providerId="LiveId" clId="{5E163B58-FA5E-428D-84EC-5D62023E04EC}" dt="2023-07-04T02:34:37.109" v="18260" actId="1076"/>
        <pc:sldMkLst>
          <pc:docMk/>
          <pc:sldMk cId="1952396731" sldId="513"/>
        </pc:sldMkLst>
        <pc:spChg chg="del">
          <ac:chgData name="Ana Crispim" userId="74668a9aaaaa8da7" providerId="LiveId" clId="{5E163B58-FA5E-428D-84EC-5D62023E04EC}" dt="2023-07-04T02:22:59.026" v="17924" actId="478"/>
          <ac:spMkLst>
            <pc:docMk/>
            <pc:sldMk cId="1952396731" sldId="513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7-04T02:22:52.967" v="17920" actId="478"/>
          <ac:spMkLst>
            <pc:docMk/>
            <pc:sldMk cId="1952396731" sldId="513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22:58.147" v="17923" actId="478"/>
          <ac:spMkLst>
            <pc:docMk/>
            <pc:sldMk cId="1952396731" sldId="513"/>
            <ac:spMk id="4" creationId="{4A9B122E-7108-9E68-F633-983DAA7BDFBA}"/>
          </ac:spMkLst>
        </pc:spChg>
        <pc:spChg chg="add mod">
          <ac:chgData name="Ana Crispim" userId="74668a9aaaaa8da7" providerId="LiveId" clId="{5E163B58-FA5E-428D-84EC-5D62023E04EC}" dt="2023-07-04T02:23:40.301" v="17942" actId="1076"/>
          <ac:spMkLst>
            <pc:docMk/>
            <pc:sldMk cId="1952396731" sldId="513"/>
            <ac:spMk id="6" creationId="{77B24AC9-3A01-7167-28E4-B5C26C5074F7}"/>
          </ac:spMkLst>
        </pc:spChg>
        <pc:spChg chg="del">
          <ac:chgData name="Ana Crispim" userId="74668a9aaaaa8da7" providerId="LiveId" clId="{5E163B58-FA5E-428D-84EC-5D62023E04EC}" dt="2023-07-04T02:22:12.521" v="17859" actId="478"/>
          <ac:spMkLst>
            <pc:docMk/>
            <pc:sldMk cId="1952396731" sldId="513"/>
            <ac:spMk id="10" creationId="{00000000-0000-0000-0000-000000000000}"/>
          </ac:spMkLst>
        </pc:spChg>
        <pc:picChg chg="add mod">
          <ac:chgData name="Ana Crispim" userId="74668a9aaaaa8da7" providerId="LiveId" clId="{5E163B58-FA5E-428D-84EC-5D62023E04EC}" dt="2023-07-04T02:23:49.618" v="17943" actId="1076"/>
          <ac:picMkLst>
            <pc:docMk/>
            <pc:sldMk cId="1952396731" sldId="513"/>
            <ac:picMk id="5" creationId="{624EB26A-6E09-AFD5-998B-E0F7044B9C9F}"/>
          </ac:picMkLst>
        </pc:picChg>
        <pc:picChg chg="del">
          <ac:chgData name="Ana Crispim" userId="74668a9aaaaa8da7" providerId="LiveId" clId="{5E163B58-FA5E-428D-84EC-5D62023E04EC}" dt="2023-06-25T19:00:42.268" v="1912" actId="478"/>
          <ac:picMkLst>
            <pc:docMk/>
            <pc:sldMk cId="1952396731" sldId="513"/>
            <ac:picMk id="6" creationId="{66646DF5-B510-6A30-7F5E-BE7B88AE8C59}"/>
          </ac:picMkLst>
        </pc:picChg>
        <pc:picChg chg="add mod">
          <ac:chgData name="Ana Crispim" userId="74668a9aaaaa8da7" providerId="LiveId" clId="{5E163B58-FA5E-428D-84EC-5D62023E04EC}" dt="2023-07-04T02:34:37.109" v="18260" actId="1076"/>
          <ac:picMkLst>
            <pc:docMk/>
            <pc:sldMk cId="1952396731" sldId="513"/>
            <ac:picMk id="7" creationId="{DC5FA0A2-6F45-47A4-2BD8-D674C3656574}"/>
          </ac:picMkLst>
        </pc:picChg>
      </pc:sldChg>
      <pc:sldChg chg="add del">
        <pc:chgData name="Ana Crispim" userId="74668a9aaaaa8da7" providerId="LiveId" clId="{5E163B58-FA5E-428D-84EC-5D62023E04EC}" dt="2023-06-25T19:06:28.577" v="2175" actId="47"/>
        <pc:sldMkLst>
          <pc:docMk/>
          <pc:sldMk cId="3324167885" sldId="514"/>
        </pc:sldMkLst>
      </pc:sldChg>
      <pc:sldChg chg="addSp delSp modSp add mod ord">
        <pc:chgData name="Ana Crispim" userId="74668a9aaaaa8da7" providerId="LiveId" clId="{5E163B58-FA5E-428D-84EC-5D62023E04EC}" dt="2023-07-04T02:21:44.062" v="17853" actId="5793"/>
        <pc:sldMkLst>
          <pc:docMk/>
          <pc:sldMk cId="3591789921" sldId="515"/>
        </pc:sldMkLst>
        <pc:spChg chg="del">
          <ac:chgData name="Ana Crispim" userId="74668a9aaaaa8da7" providerId="LiveId" clId="{5E163B58-FA5E-428D-84EC-5D62023E04EC}" dt="2023-07-04T02:21:07.402" v="17830" actId="478"/>
          <ac:spMkLst>
            <pc:docMk/>
            <pc:sldMk cId="3591789921" sldId="515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2:21:09.162" v="17831" actId="478"/>
          <ac:spMkLst>
            <pc:docMk/>
            <pc:sldMk cId="3591789921" sldId="515"/>
            <ac:spMk id="5" creationId="{BA950CD9-4B0D-2E8B-8554-24EA7D9DBB19}"/>
          </ac:spMkLst>
        </pc:spChg>
        <pc:spChg chg="add mod">
          <ac:chgData name="Ana Crispim" userId="74668a9aaaaa8da7" providerId="LiveId" clId="{5E163B58-FA5E-428D-84EC-5D62023E04EC}" dt="2023-07-04T02:21:14.302" v="17832"/>
          <ac:spMkLst>
            <pc:docMk/>
            <pc:sldMk cId="3591789921" sldId="515"/>
            <ac:spMk id="9" creationId="{24F47B30-60DA-AE27-A522-9351E7454424}"/>
          </ac:spMkLst>
        </pc:spChg>
        <pc:spChg chg="mod">
          <ac:chgData name="Ana Crispim" userId="74668a9aaaaa8da7" providerId="LiveId" clId="{5E163B58-FA5E-428D-84EC-5D62023E04EC}" dt="2023-07-04T02:21:44.062" v="17853" actId="5793"/>
          <ac:spMkLst>
            <pc:docMk/>
            <pc:sldMk cId="3591789921" sldId="515"/>
            <ac:spMk id="13" creationId="{00000000-0000-0000-0000-000000000000}"/>
          </ac:spMkLst>
        </pc:spChg>
      </pc:sldChg>
      <pc:sldChg chg="addSp delSp modSp add mod setBg">
        <pc:chgData name="Ana Crispim" userId="74668a9aaaaa8da7" providerId="LiveId" clId="{5E163B58-FA5E-428D-84EC-5D62023E04EC}" dt="2023-07-03T22:17:50.983" v="15473" actId="478"/>
        <pc:sldMkLst>
          <pc:docMk/>
          <pc:sldMk cId="1834051241" sldId="516"/>
        </pc:sldMkLst>
        <pc:spChg chg="add mod">
          <ac:chgData name="Ana Crispim" userId="74668a9aaaaa8da7" providerId="LiveId" clId="{5E163B58-FA5E-428D-84EC-5D62023E04EC}" dt="2023-06-25T19:03:23.325" v="2032" actId="20577"/>
          <ac:spMkLst>
            <pc:docMk/>
            <pc:sldMk cId="1834051241" sldId="516"/>
            <ac:spMk id="3" creationId="{7E1B6FD5-410A-9702-15DC-EEE2F8E84E8F}"/>
          </ac:spMkLst>
        </pc:spChg>
        <pc:spChg chg="mod">
          <ac:chgData name="Ana Crispim" userId="74668a9aaaaa8da7" providerId="LiveId" clId="{5E163B58-FA5E-428D-84EC-5D62023E04EC}" dt="2023-06-25T19:03:36.976" v="2037" actId="1076"/>
          <ac:spMkLst>
            <pc:docMk/>
            <pc:sldMk cId="1834051241" sldId="516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7-03T16:23:20.614" v="8388" actId="27636"/>
          <ac:spMkLst>
            <pc:docMk/>
            <pc:sldMk cId="1834051241" sldId="516"/>
            <ac:spMk id="7" creationId="{00000000-0000-0000-0000-000000000000}"/>
          </ac:spMkLst>
        </pc:spChg>
        <pc:spChg chg="del mod">
          <ac:chgData name="Ana Crispim" userId="74668a9aaaaa8da7" providerId="LiveId" clId="{5E163B58-FA5E-428D-84EC-5D62023E04EC}" dt="2023-06-25T19:03:42.405" v="2039" actId="478"/>
          <ac:spMkLst>
            <pc:docMk/>
            <pc:sldMk cId="1834051241" sldId="516"/>
            <ac:spMk id="8" creationId="{574B8800-C823-9099-466C-09B0DB63CC08}"/>
          </ac:spMkLst>
        </pc:spChg>
        <pc:spChg chg="mod">
          <ac:chgData name="Ana Crispim" userId="74668a9aaaaa8da7" providerId="LiveId" clId="{5E163B58-FA5E-428D-84EC-5D62023E04EC}" dt="2023-06-25T19:03:36.976" v="2037" actId="1076"/>
          <ac:spMkLst>
            <pc:docMk/>
            <pc:sldMk cId="1834051241" sldId="516"/>
            <ac:spMk id="9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03:18.225" v="2026"/>
          <ac:spMkLst>
            <pc:docMk/>
            <pc:sldMk cId="1834051241" sldId="516"/>
            <ac:spMk id="10" creationId="{C5A160F5-5FE7-7DED-EEB7-36ED319478E8}"/>
          </ac:spMkLst>
        </pc:spChg>
        <pc:spChg chg="mod">
          <ac:chgData name="Ana Crispim" userId="74668a9aaaaa8da7" providerId="LiveId" clId="{5E163B58-FA5E-428D-84EC-5D62023E04EC}" dt="2023-06-25T19:03:18.225" v="2026"/>
          <ac:spMkLst>
            <pc:docMk/>
            <pc:sldMk cId="1834051241" sldId="516"/>
            <ac:spMk id="12" creationId="{499439D5-3BE9-27FD-C8B9-ECCBABD2B801}"/>
          </ac:spMkLst>
        </pc:spChg>
        <pc:spChg chg="add mod">
          <ac:chgData name="Ana Crispim" userId="74668a9aaaaa8da7" providerId="LiveId" clId="{5E163B58-FA5E-428D-84EC-5D62023E04EC}" dt="2023-06-25T19:03:27.784" v="2034" actId="1076"/>
          <ac:spMkLst>
            <pc:docMk/>
            <pc:sldMk cId="1834051241" sldId="516"/>
            <ac:spMk id="14" creationId="{D4C75FA1-02BA-A747-2739-1D041446ADFB}"/>
          </ac:spMkLst>
        </pc:spChg>
        <pc:spChg chg="mod">
          <ac:chgData name="Ana Crispim" userId="74668a9aaaaa8da7" providerId="LiveId" clId="{5E163B58-FA5E-428D-84EC-5D62023E04EC}" dt="2023-06-25T19:03:25.138" v="2033"/>
          <ac:spMkLst>
            <pc:docMk/>
            <pc:sldMk cId="1834051241" sldId="516"/>
            <ac:spMk id="16" creationId="{9A5C39F3-2F00-94D1-F47D-FACF9A4762EF}"/>
          </ac:spMkLst>
        </pc:spChg>
        <pc:spChg chg="mod">
          <ac:chgData name="Ana Crispim" userId="74668a9aaaaa8da7" providerId="LiveId" clId="{5E163B58-FA5E-428D-84EC-5D62023E04EC}" dt="2023-06-25T19:03:25.138" v="2033"/>
          <ac:spMkLst>
            <pc:docMk/>
            <pc:sldMk cId="1834051241" sldId="516"/>
            <ac:spMk id="17" creationId="{DF67D8EC-8E63-C96D-9E02-2E29FF2A349A}"/>
          </ac:spMkLst>
        </pc:spChg>
        <pc:spChg chg="mod">
          <ac:chgData name="Ana Crispim" userId="74668a9aaaaa8da7" providerId="LiveId" clId="{5E163B58-FA5E-428D-84EC-5D62023E04EC}" dt="2023-06-25T21:26:39.597" v="4693"/>
          <ac:spMkLst>
            <pc:docMk/>
            <pc:sldMk cId="1834051241" sldId="516"/>
            <ac:spMk id="24" creationId="{8DE7F5C8-A05F-BC70-2009-FB989C58086B}"/>
          </ac:spMkLst>
        </pc:spChg>
        <pc:spChg chg="mod">
          <ac:chgData name="Ana Crispim" userId="74668a9aaaaa8da7" providerId="LiveId" clId="{5E163B58-FA5E-428D-84EC-5D62023E04EC}" dt="2023-06-25T21:26:39.597" v="4693"/>
          <ac:spMkLst>
            <pc:docMk/>
            <pc:sldMk cId="1834051241" sldId="516"/>
            <ac:spMk id="25" creationId="{86904586-1681-F0F4-074B-6B09B2CDF0B5}"/>
          </ac:spMkLst>
        </pc:spChg>
        <pc:spChg chg="del mod">
          <ac:chgData name="Ana Crispim" userId="74668a9aaaaa8da7" providerId="LiveId" clId="{5E163B58-FA5E-428D-84EC-5D62023E04EC}" dt="2023-06-25T19:03:54.178" v="2043" actId="478"/>
          <ac:spMkLst>
            <pc:docMk/>
            <pc:sldMk cId="1834051241" sldId="516"/>
            <ac:spMk id="48" creationId="{1073877E-6A8C-925C-CCEB-25C802B15067}"/>
          </ac:spMkLst>
        </pc:spChg>
        <pc:grpChg chg="add del mod">
          <ac:chgData name="Ana Crispim" userId="74668a9aaaaa8da7" providerId="LiveId" clId="{5E163B58-FA5E-428D-84EC-5D62023E04EC}" dt="2023-07-03T22:17:50.983" v="15473" actId="478"/>
          <ac:grpSpMkLst>
            <pc:docMk/>
            <pc:sldMk cId="1834051241" sldId="516"/>
            <ac:grpSpMk id="6" creationId="{1898944B-75B0-5756-53A5-4448145E8851}"/>
          </ac:grpSpMkLst>
        </pc:grpChg>
        <pc:grpChg chg="add del mod">
          <ac:chgData name="Ana Crispim" userId="74668a9aaaaa8da7" providerId="LiveId" clId="{5E163B58-FA5E-428D-84EC-5D62023E04EC}" dt="2023-07-03T22:17:50.461" v="15472" actId="478"/>
          <ac:grpSpMkLst>
            <pc:docMk/>
            <pc:sldMk cId="1834051241" sldId="516"/>
            <ac:grpSpMk id="15" creationId="{054BDCE4-4B4E-94A4-4A7C-E5400A0F2B86}"/>
          </ac:grpSpMkLst>
        </pc:grpChg>
        <pc:grpChg chg="del">
          <ac:chgData name="Ana Crispim" userId="74668a9aaaaa8da7" providerId="LiveId" clId="{5E163B58-FA5E-428D-84EC-5D62023E04EC}" dt="2023-06-25T19:02:48.312" v="2012" actId="478"/>
          <ac:grpSpMkLst>
            <pc:docMk/>
            <pc:sldMk cId="1834051241" sldId="516"/>
            <ac:grpSpMk id="19" creationId="{4CFA61CA-7079-439C-7FCC-F8387CAF0024}"/>
          </ac:grpSpMkLst>
        </pc:grpChg>
        <pc:grpChg chg="add del mod">
          <ac:chgData name="Ana Crispim" userId="74668a9aaaaa8da7" providerId="LiveId" clId="{5E163B58-FA5E-428D-84EC-5D62023E04EC}" dt="2023-06-25T21:26:40.343" v="4694"/>
          <ac:grpSpMkLst>
            <pc:docMk/>
            <pc:sldMk cId="1834051241" sldId="516"/>
            <ac:grpSpMk id="23" creationId="{C8695965-79BF-9822-7430-9F69612E8EB8}"/>
          </ac:grpSpMkLst>
        </pc:grpChg>
        <pc:grpChg chg="del mod">
          <ac:chgData name="Ana Crispim" userId="74668a9aaaaa8da7" providerId="LiveId" clId="{5E163B58-FA5E-428D-84EC-5D62023E04EC}" dt="2023-07-03T22:17:49.831" v="15471" actId="478"/>
          <ac:grpSpMkLst>
            <pc:docMk/>
            <pc:sldMk cId="1834051241" sldId="516"/>
            <ac:grpSpMk id="40" creationId="{A9B4B2E8-4480-D3FA-26CA-21D57E48CFF1}"/>
          </ac:grpSpMkLst>
        </pc:grpChg>
        <pc:grpChg chg="del">
          <ac:chgData name="Ana Crispim" userId="74668a9aaaaa8da7" providerId="LiveId" clId="{5E163B58-FA5E-428D-84EC-5D62023E04EC}" dt="2023-06-25T19:02:47.860" v="2011" actId="478"/>
          <ac:grpSpMkLst>
            <pc:docMk/>
            <pc:sldMk cId="1834051241" sldId="516"/>
            <ac:grpSpMk id="44" creationId="{4E18B218-A80E-93EC-1925-8D267F37D073}"/>
          </ac:grpSpMkLst>
        </pc:grpChg>
        <pc:picChg chg="mod">
          <ac:chgData name="Ana Crispim" userId="74668a9aaaaa8da7" providerId="LiveId" clId="{5E163B58-FA5E-428D-84EC-5D62023E04EC}" dt="2023-06-25T19:03:57.138" v="2044" actId="1076"/>
          <ac:picMkLst>
            <pc:docMk/>
            <pc:sldMk cId="1834051241" sldId="516"/>
            <ac:picMk id="4" creationId="{A678874D-B99E-EF68-CAFC-3BB7528C3476}"/>
          </ac:picMkLst>
        </pc:picChg>
        <pc:picChg chg="mod">
          <ac:chgData name="Ana Crispim" userId="74668a9aaaaa8da7" providerId="LiveId" clId="{5E163B58-FA5E-428D-84EC-5D62023E04EC}" dt="2023-06-25T19:03:59.377" v="2045" actId="1076"/>
          <ac:picMkLst>
            <pc:docMk/>
            <pc:sldMk cId="1834051241" sldId="516"/>
            <ac:picMk id="11" creationId="{245C3D90-C881-CC4F-691E-2571AC1763FC}"/>
          </ac:picMkLst>
        </pc:picChg>
        <pc:picChg chg="mod">
          <ac:chgData name="Ana Crispim" userId="74668a9aaaaa8da7" providerId="LiveId" clId="{5E163B58-FA5E-428D-84EC-5D62023E04EC}" dt="2023-06-25T19:03:18.225" v="2026"/>
          <ac:picMkLst>
            <pc:docMk/>
            <pc:sldMk cId="1834051241" sldId="516"/>
            <ac:picMk id="13" creationId="{5D575AD0-C2B7-BCB1-5631-D8EDED61D1F4}"/>
          </ac:picMkLst>
        </pc:picChg>
        <pc:picChg chg="mod">
          <ac:chgData name="Ana Crispim" userId="74668a9aaaaa8da7" providerId="LiveId" clId="{5E163B58-FA5E-428D-84EC-5D62023E04EC}" dt="2023-06-25T19:03:25.138" v="2033"/>
          <ac:picMkLst>
            <pc:docMk/>
            <pc:sldMk cId="1834051241" sldId="516"/>
            <ac:picMk id="18" creationId="{E3366C43-ABA5-1C9A-13B6-864017A1E231}"/>
          </ac:picMkLst>
        </pc:picChg>
        <pc:picChg chg="mod">
          <ac:chgData name="Ana Crispim" userId="74668a9aaaaa8da7" providerId="LiveId" clId="{5E163B58-FA5E-428D-84EC-5D62023E04EC}" dt="2023-06-25T21:26:39.597" v="4693"/>
          <ac:picMkLst>
            <pc:docMk/>
            <pc:sldMk cId="1834051241" sldId="516"/>
            <ac:picMk id="26" creationId="{0C49E6BA-C329-024B-F4B6-F2A8148BF0EF}"/>
          </ac:picMkLst>
        </pc:picChg>
      </pc:sldChg>
      <pc:sldChg chg="addSp delSp modSp add mod ord">
        <pc:chgData name="Ana Crispim" userId="74668a9aaaaa8da7" providerId="LiveId" clId="{5E163B58-FA5E-428D-84EC-5D62023E04EC}" dt="2023-06-25T19:17:33.226" v="2508" actId="20577"/>
        <pc:sldMkLst>
          <pc:docMk/>
          <pc:sldMk cId="3918593957" sldId="517"/>
        </pc:sldMkLst>
        <pc:spChg chg="add mod">
          <ac:chgData name="Ana Crispim" userId="74668a9aaaaa8da7" providerId="LiveId" clId="{5E163B58-FA5E-428D-84EC-5D62023E04EC}" dt="2023-06-25T19:17:33.226" v="2508" actId="20577"/>
          <ac:spMkLst>
            <pc:docMk/>
            <pc:sldMk cId="3918593957" sldId="517"/>
            <ac:spMk id="3" creationId="{8CE70A75-C909-1B1A-5421-FF338404F360}"/>
          </ac:spMkLst>
        </pc:spChg>
        <pc:spChg chg="del mod">
          <ac:chgData name="Ana Crispim" userId="74668a9aaaaa8da7" providerId="LiveId" clId="{5E163B58-FA5E-428D-84EC-5D62023E04EC}" dt="2023-06-25T19:12:14.540" v="2387" actId="478"/>
          <ac:spMkLst>
            <pc:docMk/>
            <pc:sldMk cId="3918593957" sldId="517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0:38.299" v="2340"/>
        <pc:sldMkLst>
          <pc:docMk/>
          <pc:sldMk cId="3982406046" sldId="517"/>
        </pc:sldMkLst>
      </pc:sldChg>
      <pc:sldChg chg="modSp add mod">
        <pc:chgData name="Ana Crispim" userId="74668a9aaaaa8da7" providerId="LiveId" clId="{5E163B58-FA5E-428D-84EC-5D62023E04EC}" dt="2023-06-25T19:14:05.272" v="2450" actId="20577"/>
        <pc:sldMkLst>
          <pc:docMk/>
          <pc:sldMk cId="2932800076" sldId="518"/>
        </pc:sldMkLst>
        <pc:spChg chg="mod">
          <ac:chgData name="Ana Crispim" userId="74668a9aaaaa8da7" providerId="LiveId" clId="{5E163B58-FA5E-428D-84EC-5D62023E04EC}" dt="2023-06-25T19:14:05.272" v="2450" actId="20577"/>
          <ac:spMkLst>
            <pc:docMk/>
            <pc:sldMk cId="2932800076" sldId="518"/>
            <ac:spMk id="3" creationId="{8CE70A75-C909-1B1A-5421-FF338404F360}"/>
          </ac:spMkLst>
        </pc:spChg>
      </pc:sldChg>
      <pc:sldChg chg="add del setBg">
        <pc:chgData name="Ana Crispim" userId="74668a9aaaaa8da7" providerId="LiveId" clId="{5E163B58-FA5E-428D-84EC-5D62023E04EC}" dt="2023-06-25T19:13:35.643" v="2447"/>
        <pc:sldMkLst>
          <pc:docMk/>
          <pc:sldMk cId="3324572752" sldId="518"/>
        </pc:sldMkLst>
      </pc:sldChg>
      <pc:sldChg chg="add del setBg">
        <pc:chgData name="Ana Crispim" userId="74668a9aaaaa8da7" providerId="LiveId" clId="{5E163B58-FA5E-428D-84EC-5D62023E04EC}" dt="2023-06-25T19:17:55.073" v="2510"/>
        <pc:sldMkLst>
          <pc:docMk/>
          <pc:sldMk cId="2578471484" sldId="519"/>
        </pc:sldMkLst>
      </pc:sldChg>
      <pc:sldChg chg="add del">
        <pc:chgData name="Ana Crispim" userId="74668a9aaaaa8da7" providerId="LiveId" clId="{5E163B58-FA5E-428D-84EC-5D62023E04EC}" dt="2023-06-25T19:18:26.898" v="2546" actId="47"/>
        <pc:sldMkLst>
          <pc:docMk/>
          <pc:sldMk cId="3070975945" sldId="519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950182276" sldId="520"/>
        </pc:sldMkLst>
        <pc:spChg chg="mod">
          <ac:chgData name="Ana Crispim" userId="74668a9aaaaa8da7" providerId="LiveId" clId="{5E163B58-FA5E-428D-84EC-5D62023E04EC}" dt="2023-06-25T19:18:39.660" v="2579" actId="20577"/>
          <ac:spMkLst>
            <pc:docMk/>
            <pc:sldMk cId="950182276" sldId="520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2096980150" sldId="520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2109631504" sldId="520"/>
        </pc:sldMkLst>
      </pc:sldChg>
      <pc:sldChg chg="add del setBg">
        <pc:chgData name="Ana Crispim" userId="74668a9aaaaa8da7" providerId="LiveId" clId="{5E163B58-FA5E-428D-84EC-5D62023E04EC}" dt="2023-06-25T19:18:22.112" v="2544" actId="47"/>
        <pc:sldMkLst>
          <pc:docMk/>
          <pc:sldMk cId="2438665590" sldId="520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2162319214" sldId="521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3530543631" sldId="521"/>
        </pc:sldMkLst>
        <pc:spChg chg="mod">
          <ac:chgData name="Ana Crispim" userId="74668a9aaaaa8da7" providerId="LiveId" clId="{5E163B58-FA5E-428D-84EC-5D62023E04EC}" dt="2023-06-25T19:18:52.698" v="2601" actId="1076"/>
          <ac:spMkLst>
            <pc:docMk/>
            <pc:sldMk cId="3530543631" sldId="521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3697478670" sldId="521"/>
        </pc:sldMkLst>
      </pc:sldChg>
      <pc:sldChg chg="modSp add del mod">
        <pc:chgData name="Ana Crispim" userId="74668a9aaaaa8da7" providerId="LiveId" clId="{5E163B58-FA5E-428D-84EC-5D62023E04EC}" dt="2023-06-25T19:19:21.704" v="2617" actId="2696"/>
        <pc:sldMkLst>
          <pc:docMk/>
          <pc:sldMk cId="1661120054" sldId="522"/>
        </pc:sldMkLst>
        <pc:spChg chg="mod">
          <ac:chgData name="Ana Crispim" userId="74668a9aaaaa8da7" providerId="LiveId" clId="{5E163B58-FA5E-428D-84EC-5D62023E04EC}" dt="2023-06-25T19:19:11.655" v="2616" actId="14100"/>
          <ac:spMkLst>
            <pc:docMk/>
            <pc:sldMk cId="1661120054" sldId="522"/>
            <ac:spMk id="21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19:19:35.279" v="2619"/>
        <pc:sldMkLst>
          <pc:docMk/>
          <pc:sldMk cId="1882647599" sldId="522"/>
        </pc:sldMkLst>
      </pc:sldChg>
      <pc:sldChg chg="add">
        <pc:chgData name="Ana Crispim" userId="74668a9aaaaa8da7" providerId="LiveId" clId="{5E163B58-FA5E-428D-84EC-5D62023E04EC}" dt="2023-06-25T19:19:36.650" v="2620"/>
        <pc:sldMkLst>
          <pc:docMk/>
          <pc:sldMk cId="3616787118" sldId="522"/>
        </pc:sldMkLst>
      </pc:sldChg>
      <pc:sldChg chg="add del">
        <pc:chgData name="Ana Crispim" userId="74668a9aaaaa8da7" providerId="LiveId" clId="{5E163B58-FA5E-428D-84EC-5D62023E04EC}" dt="2023-06-25T19:22:59.069" v="2632" actId="47"/>
        <pc:sldMkLst>
          <pc:docMk/>
          <pc:sldMk cId="32648145" sldId="523"/>
        </pc:sldMkLst>
      </pc:sldChg>
      <pc:sldChg chg="addSp delSp modSp add mod ord">
        <pc:chgData name="Ana Crispim" userId="74668a9aaaaa8da7" providerId="LiveId" clId="{5E163B58-FA5E-428D-84EC-5D62023E04EC}" dt="2023-07-04T02:22:23.413" v="17861" actId="1076"/>
        <pc:sldMkLst>
          <pc:docMk/>
          <pc:sldMk cId="311739363" sldId="524"/>
        </pc:sldMkLst>
        <pc:spChg chg="add mod">
          <ac:chgData name="Ana Crispim" userId="74668a9aaaaa8da7" providerId="LiveId" clId="{5E163B58-FA5E-428D-84EC-5D62023E04EC}" dt="2023-07-04T02:22:23.413" v="17861" actId="1076"/>
          <ac:spMkLst>
            <pc:docMk/>
            <pc:sldMk cId="311739363" sldId="524"/>
            <ac:spMk id="2" creationId="{7948280A-4726-26D1-12F8-404ADD24E8E9}"/>
          </ac:spMkLst>
        </pc:spChg>
        <pc:spChg chg="del">
          <ac:chgData name="Ana Crispim" userId="74668a9aaaaa8da7" providerId="LiveId" clId="{5E163B58-FA5E-428D-84EC-5D62023E04EC}" dt="2023-07-04T02:20:22.650" v="17818" actId="478"/>
          <ac:spMkLst>
            <pc:docMk/>
            <pc:sldMk cId="311739363" sldId="524"/>
            <ac:spMk id="4" creationId="{00000000-0000-0000-0000-000000000000}"/>
          </ac:spMkLst>
        </pc:spChg>
        <pc:spChg chg="del">
          <ac:chgData name="Ana Crispim" userId="74668a9aaaaa8da7" providerId="LiveId" clId="{5E163B58-FA5E-428D-84EC-5D62023E04EC}" dt="2023-07-04T02:20:48.759" v="17824" actId="478"/>
          <ac:spMkLst>
            <pc:docMk/>
            <pc:sldMk cId="311739363" sldId="524"/>
            <ac:spMk id="7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20:56.880" v="17826" actId="207"/>
          <ac:spMkLst>
            <pc:docMk/>
            <pc:sldMk cId="311739363" sldId="524"/>
            <ac:spMk id="8" creationId="{D51816D4-C44D-4FB1-8AF9-6FA3E44DF2E3}"/>
          </ac:spMkLst>
        </pc:spChg>
        <pc:spChg chg="mod">
          <ac:chgData name="Ana Crispim" userId="74668a9aaaaa8da7" providerId="LiveId" clId="{5E163B58-FA5E-428D-84EC-5D62023E04EC}" dt="2023-07-04T02:20:41.036" v="17823" actId="1076"/>
          <ac:spMkLst>
            <pc:docMk/>
            <pc:sldMk cId="311739363" sldId="524"/>
            <ac:spMk id="9" creationId="{8C0A814B-81BF-4086-A400-88A5243AFA24}"/>
          </ac:spMkLst>
        </pc:spChg>
        <pc:spChg chg="add mod">
          <ac:chgData name="Ana Crispim" userId="74668a9aaaaa8da7" providerId="LiveId" clId="{5E163B58-FA5E-428D-84EC-5D62023E04EC}" dt="2023-07-04T02:20:48.997" v="17825"/>
          <ac:spMkLst>
            <pc:docMk/>
            <pc:sldMk cId="311739363" sldId="524"/>
            <ac:spMk id="10" creationId="{D3787596-5075-54A1-D420-31CA53F4B42A}"/>
          </ac:spMkLst>
        </pc:spChg>
      </pc:sldChg>
      <pc:sldChg chg="modSp add del mod">
        <pc:chgData name="Ana Crispim" userId="74668a9aaaaa8da7" providerId="LiveId" clId="{5E163B58-FA5E-428D-84EC-5D62023E04EC}" dt="2023-07-04T02:32:46.748" v="18253" actId="47"/>
        <pc:sldMkLst>
          <pc:docMk/>
          <pc:sldMk cId="4168593119" sldId="525"/>
        </pc:sldMkLst>
        <pc:spChg chg="mod">
          <ac:chgData name="Ana Crispim" userId="74668a9aaaaa8da7" providerId="LiveId" clId="{5E163B58-FA5E-428D-84EC-5D62023E04EC}" dt="2023-07-04T02:24:07.091" v="17944" actId="1076"/>
          <ac:spMkLst>
            <pc:docMk/>
            <pc:sldMk cId="4168593119" sldId="525"/>
            <ac:spMk id="8" creationId="{359B669B-71B6-12BD-3564-A9ABC1774461}"/>
          </ac:spMkLst>
        </pc:spChg>
      </pc:sldChg>
      <pc:sldChg chg="addSp delSp modSp add del mod">
        <pc:chgData name="Ana Crispim" userId="74668a9aaaaa8da7" providerId="LiveId" clId="{5E163B58-FA5E-428D-84EC-5D62023E04EC}" dt="2023-07-04T02:42:41.653" v="18263" actId="47"/>
        <pc:sldMkLst>
          <pc:docMk/>
          <pc:sldMk cId="3629261397" sldId="526"/>
        </pc:sldMkLst>
        <pc:spChg chg="mod">
          <ac:chgData name="Ana Crispim" userId="74668a9aaaaa8da7" providerId="LiveId" clId="{5E163B58-FA5E-428D-84EC-5D62023E04EC}" dt="2023-06-25T19:34:46.750" v="3150" actId="122"/>
          <ac:spMkLst>
            <pc:docMk/>
            <pc:sldMk cId="3629261397" sldId="526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19:38:25.082" v="3382" actId="1076"/>
          <ac:spMkLst>
            <pc:docMk/>
            <pc:sldMk cId="3629261397" sldId="526"/>
            <ac:spMk id="3" creationId="{BDAD617B-4732-96BC-E48A-452E277462B3}"/>
          </ac:spMkLst>
        </pc:spChg>
        <pc:spChg chg="add mod">
          <ac:chgData name="Ana Crispim" userId="74668a9aaaaa8da7" providerId="LiveId" clId="{5E163B58-FA5E-428D-84EC-5D62023E04EC}" dt="2023-06-25T22:00:39.366" v="5361" actId="20577"/>
          <ac:spMkLst>
            <pc:docMk/>
            <pc:sldMk cId="3629261397" sldId="526"/>
            <ac:spMk id="4" creationId="{CDE89566-E6E2-8878-F54B-D88E5F1BE6BE}"/>
          </ac:spMkLst>
        </pc:spChg>
        <pc:spChg chg="add del mod">
          <ac:chgData name="Ana Crispim" userId="74668a9aaaaa8da7" providerId="LiveId" clId="{5E163B58-FA5E-428D-84EC-5D62023E04EC}" dt="2023-06-25T19:30:39.155" v="3047" actId="22"/>
          <ac:spMkLst>
            <pc:docMk/>
            <pc:sldMk cId="3629261397" sldId="526"/>
            <ac:spMk id="6" creationId="{E6BBEFDA-661F-E4F6-9F09-C081B8ED9084}"/>
          </ac:spMkLst>
        </pc:spChg>
        <pc:spChg chg="mod">
          <ac:chgData name="Ana Crispim" userId="74668a9aaaaa8da7" providerId="LiveId" clId="{5E163B58-FA5E-428D-84EC-5D62023E04EC}" dt="2023-06-25T19:34:14.860" v="3145" actId="20577"/>
          <ac:spMkLst>
            <pc:docMk/>
            <pc:sldMk cId="3629261397" sldId="526"/>
            <ac:spMk id="7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9:30:42.109" v="3049" actId="22"/>
          <ac:spMkLst>
            <pc:docMk/>
            <pc:sldMk cId="3629261397" sldId="526"/>
            <ac:spMk id="9" creationId="{E0858FFA-7904-DF03-FAE4-3F97766B266D}"/>
          </ac:spMkLst>
        </pc:spChg>
        <pc:spChg chg="mod">
          <ac:chgData name="Ana Crispim" userId="74668a9aaaaa8da7" providerId="LiveId" clId="{5E163B58-FA5E-428D-84EC-5D62023E04EC}" dt="2023-06-25T19:34:11.422" v="3144" actId="1076"/>
          <ac:spMkLst>
            <pc:docMk/>
            <pc:sldMk cId="3629261397" sldId="526"/>
            <ac:spMk id="10" creationId="{00000000-0000-0000-0000-000000000000}"/>
          </ac:spMkLst>
        </pc:spChg>
        <pc:spChg chg="del">
          <ac:chgData name="Ana Crispim" userId="74668a9aaaaa8da7" providerId="LiveId" clId="{5E163B58-FA5E-428D-84EC-5D62023E04EC}" dt="2023-06-25T19:34:06.636" v="3142" actId="478"/>
          <ac:spMkLst>
            <pc:docMk/>
            <pc:sldMk cId="3629261397" sldId="526"/>
            <ac:spMk id="13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24:01.757" v="2653" actId="20577"/>
          <ac:spMkLst>
            <pc:docMk/>
            <pc:sldMk cId="3629261397" sldId="526"/>
            <ac:spMk id="14" creationId="{00000000-0000-0000-0000-000000000000}"/>
          </ac:spMkLst>
        </pc:spChg>
        <pc:spChg chg="mod">
          <ac:chgData name="Ana Crispim" userId="74668a9aaaaa8da7" providerId="LiveId" clId="{5E163B58-FA5E-428D-84EC-5D62023E04EC}" dt="2023-06-25T19:34:44.529" v="3149" actId="122"/>
          <ac:spMkLst>
            <pc:docMk/>
            <pc:sldMk cId="3629261397" sldId="526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21:06:59.369" v="4215" actId="113"/>
          <ac:spMkLst>
            <pc:docMk/>
            <pc:sldMk cId="3629261397" sldId="526"/>
            <ac:spMk id="16" creationId="{00000000-0000-0000-0000-000000000000}"/>
          </ac:spMkLst>
        </pc:spChg>
        <pc:spChg chg="add del">
          <ac:chgData name="Ana Crispim" userId="74668a9aaaaa8da7" providerId="LiveId" clId="{5E163B58-FA5E-428D-84EC-5D62023E04EC}" dt="2023-06-25T19:30:47.581" v="3051" actId="22"/>
          <ac:spMkLst>
            <pc:docMk/>
            <pc:sldMk cId="3629261397" sldId="526"/>
            <ac:spMk id="18" creationId="{1781F12D-434B-81EF-0B03-8D31A2391054}"/>
          </ac:spMkLst>
        </pc:spChg>
        <pc:spChg chg="add del mod">
          <ac:chgData name="Ana Crispim" userId="74668a9aaaaa8da7" providerId="LiveId" clId="{5E163B58-FA5E-428D-84EC-5D62023E04EC}" dt="2023-06-25T19:30:58.880" v="3059"/>
          <ac:spMkLst>
            <pc:docMk/>
            <pc:sldMk cId="3629261397" sldId="526"/>
            <ac:spMk id="19" creationId="{F081E681-49C9-26CA-E76A-59BDEA3B99B3}"/>
          </ac:spMkLst>
        </pc:spChg>
        <pc:spChg chg="add del mod">
          <ac:chgData name="Ana Crispim" userId="74668a9aaaaa8da7" providerId="LiveId" clId="{5E163B58-FA5E-428D-84EC-5D62023E04EC}" dt="2023-06-25T19:30:55.209" v="3055"/>
          <ac:spMkLst>
            <pc:docMk/>
            <pc:sldMk cId="3629261397" sldId="526"/>
            <ac:spMk id="20" creationId="{1CB4C41B-0C99-C9E2-0E02-516CA2C2C114}"/>
          </ac:spMkLst>
        </pc:spChg>
        <pc:spChg chg="add mod">
          <ac:chgData name="Ana Crispim" userId="74668a9aaaaa8da7" providerId="LiveId" clId="{5E163B58-FA5E-428D-84EC-5D62023E04EC}" dt="2023-06-25T19:33:56.381" v="3138" actId="14100"/>
          <ac:spMkLst>
            <pc:docMk/>
            <pc:sldMk cId="3629261397" sldId="526"/>
            <ac:spMk id="21" creationId="{B60D10EB-E9BF-7A0F-7023-907B7F2CA800}"/>
          </ac:spMkLst>
        </pc:spChg>
      </pc:sldChg>
      <pc:sldChg chg="add">
        <pc:chgData name="Ana Crispim" userId="74668a9aaaaa8da7" providerId="LiveId" clId="{5E163B58-FA5E-428D-84EC-5D62023E04EC}" dt="2023-06-25T19:38:58.114" v="3385"/>
        <pc:sldMkLst>
          <pc:docMk/>
          <pc:sldMk cId="3523089375" sldId="527"/>
        </pc:sldMkLst>
      </pc:sldChg>
      <pc:sldChg chg="modSp add mod">
        <pc:chgData name="Ana Crispim" userId="74668a9aaaaa8da7" providerId="LiveId" clId="{5E163B58-FA5E-428D-84EC-5D62023E04EC}" dt="2023-06-25T19:42:46.670" v="3403" actId="255"/>
        <pc:sldMkLst>
          <pc:docMk/>
          <pc:sldMk cId="2055197643" sldId="528"/>
        </pc:sldMkLst>
        <pc:spChg chg="mod">
          <ac:chgData name="Ana Crispim" userId="74668a9aaaaa8da7" providerId="LiveId" clId="{5E163B58-FA5E-428D-84EC-5D62023E04EC}" dt="2023-06-25T19:42:37.752" v="3401" actId="2711"/>
          <ac:spMkLst>
            <pc:docMk/>
            <pc:sldMk cId="2055197643" sldId="528"/>
            <ac:spMk id="7" creationId="{EBBF467C-C02E-4244-B101-A422CB9F83D7}"/>
          </ac:spMkLst>
        </pc:spChg>
        <pc:spChg chg="mod">
          <ac:chgData name="Ana Crispim" userId="74668a9aaaaa8da7" providerId="LiveId" clId="{5E163B58-FA5E-428D-84EC-5D62023E04EC}" dt="2023-06-25T19:42:46.670" v="3403" actId="255"/>
          <ac:spMkLst>
            <pc:docMk/>
            <pc:sldMk cId="2055197643" sldId="528"/>
            <ac:spMk id="11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6-25T20:18:36.374" v="3989" actId="403"/>
        <pc:sldMkLst>
          <pc:docMk/>
          <pc:sldMk cId="2861348801" sldId="529"/>
        </pc:sldMkLst>
        <pc:spChg chg="del">
          <ac:chgData name="Ana Crispim" userId="74668a9aaaaa8da7" providerId="LiveId" clId="{5E163B58-FA5E-428D-84EC-5D62023E04EC}" dt="2023-06-25T20:08:02.368" v="3465" actId="478"/>
          <ac:spMkLst>
            <pc:docMk/>
            <pc:sldMk cId="2861348801" sldId="529"/>
            <ac:spMk id="2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04.798" v="3467" actId="478"/>
          <ac:spMkLst>
            <pc:docMk/>
            <pc:sldMk cId="2861348801" sldId="529"/>
            <ac:spMk id="3" creationId="{BDAD617B-4732-96BC-E48A-452E277462B3}"/>
          </ac:spMkLst>
        </pc:spChg>
        <pc:spChg chg="del">
          <ac:chgData name="Ana Crispim" userId="74668a9aaaaa8da7" providerId="LiveId" clId="{5E163B58-FA5E-428D-84EC-5D62023E04EC}" dt="2023-06-25T20:08:05.668" v="3468" actId="478"/>
          <ac:spMkLst>
            <pc:docMk/>
            <pc:sldMk cId="2861348801" sldId="529"/>
            <ac:spMk id="4" creationId="{CDE89566-E6E2-8878-F54B-D88E5F1BE6BE}"/>
          </ac:spMkLst>
        </pc:spChg>
        <pc:spChg chg="add del mod">
          <ac:chgData name="Ana Crispim" userId="74668a9aaaaa8da7" providerId="LiveId" clId="{5E163B58-FA5E-428D-84EC-5D62023E04EC}" dt="2023-06-25T20:08:09.861" v="3470" actId="478"/>
          <ac:spMkLst>
            <pc:docMk/>
            <pc:sldMk cId="2861348801" sldId="529"/>
            <ac:spMk id="6" creationId="{7572CE44-2D5C-9C34-AD4F-A7F9716C6F9E}"/>
          </ac:spMkLst>
        </pc:spChg>
        <pc:spChg chg="del">
          <ac:chgData name="Ana Crispim" userId="74668a9aaaaa8da7" providerId="LiveId" clId="{5E163B58-FA5E-428D-84EC-5D62023E04EC}" dt="2023-06-25T20:08:01.471" v="3464" actId="478"/>
          <ac:spMkLst>
            <pc:docMk/>
            <pc:sldMk cId="2861348801" sldId="529"/>
            <ac:spMk id="7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6-25T20:08:09.228" v="3469" actId="478"/>
          <ac:spMkLst>
            <pc:docMk/>
            <pc:sldMk cId="2861348801" sldId="529"/>
            <ac:spMk id="9" creationId="{5B727230-0191-E84F-5849-E187A119B3FE}"/>
          </ac:spMkLst>
        </pc:spChg>
        <pc:spChg chg="mod">
          <ac:chgData name="Ana Crispim" userId="74668a9aaaaa8da7" providerId="LiveId" clId="{5E163B58-FA5E-428D-84EC-5D62023E04EC}" dt="2023-06-25T20:10:42.258" v="3592" actId="113"/>
          <ac:spMkLst>
            <pc:docMk/>
            <pc:sldMk cId="2861348801" sldId="529"/>
            <ac:spMk id="14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12.978" v="3471" actId="478"/>
          <ac:spMkLst>
            <pc:docMk/>
            <pc:sldMk cId="2861348801" sldId="529"/>
            <ac:spMk id="15" creationId="{00000000-0000-0000-0000-000000000000}"/>
          </ac:spMkLst>
        </pc:spChg>
        <pc:spChg chg="mod">
          <ac:chgData name="Ana Crispim" userId="74668a9aaaaa8da7" providerId="LiveId" clId="{5E163B58-FA5E-428D-84EC-5D62023E04EC}" dt="2023-06-25T20:18:36.374" v="3989" actId="403"/>
          <ac:spMkLst>
            <pc:docMk/>
            <pc:sldMk cId="2861348801" sldId="529"/>
            <ac:spMk id="16" creationId="{00000000-0000-0000-0000-000000000000}"/>
          </ac:spMkLst>
        </pc:spChg>
        <pc:spChg chg="del">
          <ac:chgData name="Ana Crispim" userId="74668a9aaaaa8da7" providerId="LiveId" clId="{5E163B58-FA5E-428D-84EC-5D62023E04EC}" dt="2023-06-25T20:08:03.167" v="3466" actId="478"/>
          <ac:spMkLst>
            <pc:docMk/>
            <pc:sldMk cId="2861348801" sldId="529"/>
            <ac:spMk id="21" creationId="{B60D10EB-E9BF-7A0F-7023-907B7F2CA800}"/>
          </ac:spMkLst>
        </pc:spChg>
      </pc:sldChg>
      <pc:sldChg chg="addSp delSp modSp add mod">
        <pc:chgData name="Ana Crispim" userId="74668a9aaaaa8da7" providerId="LiveId" clId="{5E163B58-FA5E-428D-84EC-5D62023E04EC}" dt="2023-07-03T16:56:28.606" v="9391"/>
        <pc:sldMkLst>
          <pc:docMk/>
          <pc:sldMk cId="3634188511" sldId="530"/>
        </pc:sldMkLst>
        <pc:spChg chg="mod">
          <ac:chgData name="Ana Crispim" userId="74668a9aaaaa8da7" providerId="LiveId" clId="{5E163B58-FA5E-428D-84EC-5D62023E04EC}" dt="2023-07-03T16:39:30.517" v="8695" actId="20577"/>
          <ac:spMkLst>
            <pc:docMk/>
            <pc:sldMk cId="3634188511" sldId="530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28.606" v="9391"/>
          <ac:spMkLst>
            <pc:docMk/>
            <pc:sldMk cId="3634188511" sldId="530"/>
            <ac:spMk id="4" creationId="{5291D20F-9F3B-572E-2643-5650A2C7292E}"/>
          </ac:spMkLst>
        </pc:spChg>
        <pc:spChg chg="mod">
          <ac:chgData name="Ana Crispim" userId="74668a9aaaaa8da7" providerId="LiveId" clId="{5E163B58-FA5E-428D-84EC-5D62023E04EC}" dt="2023-06-25T21:48:29.646" v="5125" actId="114"/>
          <ac:spMkLst>
            <pc:docMk/>
            <pc:sldMk cId="3634188511" sldId="530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28.319" v="9390" actId="478"/>
          <ac:spMkLst>
            <pc:docMk/>
            <pc:sldMk cId="3634188511" sldId="530"/>
            <ac:spMk id="9" creationId="{00000000-0000-0000-0000-000000000000}"/>
          </ac:spMkLst>
        </pc:spChg>
        <pc:picChg chg="add del mod">
          <ac:chgData name="Ana Crispim" userId="74668a9aaaaa8da7" providerId="LiveId" clId="{5E163B58-FA5E-428D-84EC-5D62023E04EC}" dt="2023-06-25T21:17:35.311" v="4389" actId="478"/>
          <ac:picMkLst>
            <pc:docMk/>
            <pc:sldMk cId="3634188511" sldId="530"/>
            <ac:picMk id="3" creationId="{FC5C259A-4C12-C03D-997A-C174B7FA9372}"/>
          </ac:picMkLst>
        </pc:picChg>
      </pc:sldChg>
      <pc:sldChg chg="add del">
        <pc:chgData name="Ana Crispim" userId="74668a9aaaaa8da7" providerId="LiveId" clId="{5E163B58-FA5E-428D-84EC-5D62023E04EC}" dt="2023-06-25T21:14:56.492" v="4387" actId="47"/>
        <pc:sldMkLst>
          <pc:docMk/>
          <pc:sldMk cId="4173398738" sldId="531"/>
        </pc:sldMkLst>
      </pc:sldChg>
      <pc:sldChg chg="add del">
        <pc:chgData name="Ana Crispim" userId="74668a9aaaaa8da7" providerId="LiveId" clId="{5E163B58-FA5E-428D-84EC-5D62023E04EC}" dt="2023-06-25T21:39:53.740" v="5084" actId="47"/>
        <pc:sldMkLst>
          <pc:docMk/>
          <pc:sldMk cId="3105071562" sldId="532"/>
        </pc:sldMkLst>
      </pc:sldChg>
      <pc:sldChg chg="addSp delSp modSp add mod">
        <pc:chgData name="Ana Crispim" userId="74668a9aaaaa8da7" providerId="LiveId" clId="{5E163B58-FA5E-428D-84EC-5D62023E04EC}" dt="2023-07-04T02:30:21.866" v="18247" actId="1076"/>
        <pc:sldMkLst>
          <pc:docMk/>
          <pc:sldMk cId="3196672034" sldId="533"/>
        </pc:sldMkLst>
        <pc:spChg chg="mod">
          <ac:chgData name="Ana Crispim" userId="74668a9aaaaa8da7" providerId="LiveId" clId="{5E163B58-FA5E-428D-84EC-5D62023E04EC}" dt="2023-07-04T02:24:11.926" v="17945" actId="207"/>
          <ac:spMkLst>
            <pc:docMk/>
            <pc:sldMk cId="3196672034" sldId="533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30:19.082" v="18246" actId="1076"/>
          <ac:spMkLst>
            <pc:docMk/>
            <pc:sldMk cId="3196672034" sldId="533"/>
            <ac:spMk id="3" creationId="{3354E30B-E387-16AD-386D-918B6B5148AB}"/>
          </ac:spMkLst>
        </pc:spChg>
        <pc:spChg chg="del">
          <ac:chgData name="Ana Crispim" userId="74668a9aaaaa8da7" providerId="LiveId" clId="{5E163B58-FA5E-428D-84EC-5D62023E04EC}" dt="2023-07-04T02:24:34.785" v="17953" actId="478"/>
          <ac:spMkLst>
            <pc:docMk/>
            <pc:sldMk cId="3196672034" sldId="533"/>
            <ac:spMk id="4" creationId="{00000000-0000-0000-0000-000000000000}"/>
          </ac:spMkLst>
        </pc:spChg>
        <pc:spChg chg="del mod">
          <ac:chgData name="Ana Crispim" userId="74668a9aaaaa8da7" providerId="LiveId" clId="{5E163B58-FA5E-428D-84EC-5D62023E04EC}" dt="2023-07-04T02:24:29.458" v="17951" actId="478"/>
          <ac:spMkLst>
            <pc:docMk/>
            <pc:sldMk cId="3196672034" sldId="533"/>
            <ac:spMk id="7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2:30:21.866" v="18247" actId="1076"/>
          <ac:spMkLst>
            <pc:docMk/>
            <pc:sldMk cId="3196672034" sldId="533"/>
            <ac:spMk id="8" creationId="{988B898B-3303-EDFA-D186-A4E8908FF9F5}"/>
          </ac:spMkLst>
        </pc:spChg>
        <pc:spChg chg="del mod topLvl">
          <ac:chgData name="Ana Crispim" userId="74668a9aaaaa8da7" providerId="LiveId" clId="{5E163B58-FA5E-428D-84EC-5D62023E04EC}" dt="2023-06-25T21:26:57.635" v="4699" actId="478"/>
          <ac:spMkLst>
            <pc:docMk/>
            <pc:sldMk cId="3196672034" sldId="533"/>
            <ac:spMk id="8" creationId="{B1109DEA-6097-942C-235C-FAED875562E7}"/>
          </ac:spMkLst>
        </pc:spChg>
        <pc:spChg chg="del">
          <ac:chgData name="Ana Crispim" userId="74668a9aaaaa8da7" providerId="LiveId" clId="{5E163B58-FA5E-428D-84EC-5D62023E04EC}" dt="2023-07-04T02:24:38.859" v="17954" actId="478"/>
          <ac:spMkLst>
            <pc:docMk/>
            <pc:sldMk cId="3196672034" sldId="533"/>
            <ac:spMk id="9" creationId="{00000000-0000-0000-0000-000000000000}"/>
          </ac:spMkLst>
        </pc:spChg>
        <pc:spChg chg="del mod topLvl">
          <ac:chgData name="Ana Crispim" userId="74668a9aaaaa8da7" providerId="LiveId" clId="{5E163B58-FA5E-428D-84EC-5D62023E04EC}" dt="2023-06-25T21:26:54.472" v="4698" actId="478"/>
          <ac:spMkLst>
            <pc:docMk/>
            <pc:sldMk cId="3196672034" sldId="533"/>
            <ac:spMk id="10" creationId="{512674FC-1FA3-3AF8-AF3A-EC30145CD5F3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2" creationId="{2CE37E75-EC2E-1983-D166-EA4CEAE9D1BA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3" creationId="{7624F197-AF5E-6099-AA19-567686B8758C}"/>
          </ac:spMkLst>
        </pc:spChg>
        <pc:spChg chg="add del mod">
          <ac:chgData name="Ana Crispim" userId="74668a9aaaaa8da7" providerId="LiveId" clId="{5E163B58-FA5E-428D-84EC-5D62023E04EC}" dt="2023-07-04T02:25:46.555" v="18082" actId="478"/>
          <ac:spMkLst>
            <pc:docMk/>
            <pc:sldMk cId="3196672034" sldId="533"/>
            <ac:spMk id="14" creationId="{CDB12958-9B55-58B9-0566-7D7DD4F85886}"/>
          </ac:spMkLst>
        </pc:spChg>
        <pc:spChg chg="add del mod">
          <ac:chgData name="Ana Crispim" userId="74668a9aaaaa8da7" providerId="LiveId" clId="{5E163B58-FA5E-428D-84EC-5D62023E04EC}" dt="2023-07-04T02:25:51.487" v="18084" actId="478"/>
          <ac:spMkLst>
            <pc:docMk/>
            <pc:sldMk cId="3196672034" sldId="533"/>
            <ac:spMk id="15" creationId="{AD567A71-D9EE-3C2E-01A1-CDBAC4679F67}"/>
          </ac:spMkLst>
        </pc:spChg>
        <pc:spChg chg="add del mod">
          <ac:chgData name="Ana Crispim" userId="74668a9aaaaa8da7" providerId="LiveId" clId="{5E163B58-FA5E-428D-84EC-5D62023E04EC}" dt="2023-06-25T21:28:33.313" v="4792" actId="478"/>
          <ac:spMkLst>
            <pc:docMk/>
            <pc:sldMk cId="3196672034" sldId="533"/>
            <ac:spMk id="16" creationId="{69BD5823-8FDE-B35A-9FCB-4F199E005ADE}"/>
          </ac:spMkLst>
        </pc:spChg>
        <pc:spChg chg="add del mod">
          <ac:chgData name="Ana Crispim" userId="74668a9aaaaa8da7" providerId="LiveId" clId="{5E163B58-FA5E-428D-84EC-5D62023E04EC}" dt="2023-07-04T02:25:54.098" v="18087" actId="478"/>
          <ac:spMkLst>
            <pc:docMk/>
            <pc:sldMk cId="3196672034" sldId="533"/>
            <ac:spMk id="17" creationId="{E48B2C31-4504-689D-5B0C-D7DEC307F9F9}"/>
          </ac:spMkLst>
        </pc:spChg>
        <pc:spChg chg="add del mod">
          <ac:chgData name="Ana Crispim" userId="74668a9aaaaa8da7" providerId="LiveId" clId="{5E163B58-FA5E-428D-84EC-5D62023E04EC}" dt="2023-07-04T02:25:52.429" v="18085" actId="478"/>
          <ac:spMkLst>
            <pc:docMk/>
            <pc:sldMk cId="3196672034" sldId="533"/>
            <ac:spMk id="18" creationId="{B82CA31C-1BFB-6FD2-028A-9484C5A6D6B8}"/>
          </ac:spMkLst>
        </pc:spChg>
        <pc:spChg chg="add del mod">
          <ac:chgData name="Ana Crispim" userId="74668a9aaaaa8da7" providerId="LiveId" clId="{5E163B58-FA5E-428D-84EC-5D62023E04EC}" dt="2023-07-04T02:25:53.102" v="18086" actId="478"/>
          <ac:spMkLst>
            <pc:docMk/>
            <pc:sldMk cId="3196672034" sldId="533"/>
            <ac:spMk id="19" creationId="{7C05D5A5-A062-9B4E-26D7-7591AC122DC6}"/>
          </ac:spMkLst>
        </pc:spChg>
        <pc:spChg chg="add del mod">
          <ac:chgData name="Ana Crispim" userId="74668a9aaaaa8da7" providerId="LiveId" clId="{5E163B58-FA5E-428D-84EC-5D62023E04EC}" dt="2023-07-04T02:25:54.962" v="18088" actId="478"/>
          <ac:spMkLst>
            <pc:docMk/>
            <pc:sldMk cId="3196672034" sldId="533"/>
            <ac:spMk id="20" creationId="{1772C87A-26B9-0232-1BE9-585C0696A1D0}"/>
          </ac:spMkLst>
        </pc:spChg>
        <pc:spChg chg="add del mod">
          <ac:chgData name="Ana Crispim" userId="74668a9aaaaa8da7" providerId="LiveId" clId="{5E163B58-FA5E-428D-84EC-5D62023E04EC}" dt="2023-07-04T02:26:35.161" v="18189" actId="478"/>
          <ac:spMkLst>
            <pc:docMk/>
            <pc:sldMk cId="3196672034" sldId="533"/>
            <ac:spMk id="21" creationId="{7B5343FC-7691-BB71-9FFD-5F32F0F6F493}"/>
          </ac:spMkLst>
        </pc:spChg>
        <pc:spChg chg="add del mod">
          <ac:chgData name="Ana Crispim" userId="74668a9aaaaa8da7" providerId="LiveId" clId="{5E163B58-FA5E-428D-84EC-5D62023E04EC}" dt="2023-07-04T02:26:37.392" v="18191" actId="478"/>
          <ac:spMkLst>
            <pc:docMk/>
            <pc:sldMk cId="3196672034" sldId="533"/>
            <ac:spMk id="22" creationId="{A61D9EFB-04B1-9DCA-2157-F99E8FF48528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3" creationId="{83CD265F-3B81-FE81-7542-DBDEB09D5E11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4" creationId="{C469D9D2-0F46-4D0F-49D0-81709D62606B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5" creationId="{F7ADE5C1-3C36-5FC6-5DE8-9428E078F690}"/>
          </ac:spMkLst>
        </pc:spChg>
        <pc:spChg chg="add del mod">
          <ac:chgData name="Ana Crispim" userId="74668a9aaaaa8da7" providerId="LiveId" clId="{5E163B58-FA5E-428D-84EC-5D62023E04EC}" dt="2023-07-04T02:26:36.393" v="18190" actId="478"/>
          <ac:spMkLst>
            <pc:docMk/>
            <pc:sldMk cId="3196672034" sldId="533"/>
            <ac:spMk id="26" creationId="{CC7E2391-DC09-AA33-34D3-3A65B54EEF4D}"/>
          </ac:spMkLst>
        </pc:spChg>
        <pc:grpChg chg="add del mod">
          <ac:chgData name="Ana Crispim" userId="74668a9aaaaa8da7" providerId="LiveId" clId="{5E163B58-FA5E-428D-84EC-5D62023E04EC}" dt="2023-06-25T21:26:51.225" v="4696" actId="165"/>
          <ac:grpSpMkLst>
            <pc:docMk/>
            <pc:sldMk cId="3196672034" sldId="533"/>
            <ac:grpSpMk id="3" creationId="{E0A89983-7142-BDAC-E1D3-59F331F21839}"/>
          </ac:grpSpMkLst>
        </pc:grpChg>
        <pc:picChg chg="add del mod">
          <ac:chgData name="Ana Crispim" userId="74668a9aaaaa8da7" providerId="LiveId" clId="{5E163B58-FA5E-428D-84EC-5D62023E04EC}" dt="2023-07-04T02:27:03.328" v="18203" actId="478"/>
          <ac:picMkLst>
            <pc:docMk/>
            <pc:sldMk cId="3196672034" sldId="533"/>
            <ac:picMk id="10" creationId="{BD6B9CD3-7E19-9C9E-B523-950261917F33}"/>
          </ac:picMkLst>
        </pc:picChg>
        <pc:picChg chg="del mod topLvl">
          <ac:chgData name="Ana Crispim" userId="74668a9aaaaa8da7" providerId="LiveId" clId="{5E163B58-FA5E-428D-84EC-5D62023E04EC}" dt="2023-07-04T02:27:48.512" v="18226" actId="478"/>
          <ac:picMkLst>
            <pc:docMk/>
            <pc:sldMk cId="3196672034" sldId="533"/>
            <ac:picMk id="11" creationId="{FEA79896-30DD-4D16-1B8A-7EE22FE5067C}"/>
          </ac:picMkLst>
        </pc:picChg>
        <pc:picChg chg="add del mod">
          <ac:chgData name="Ana Crispim" userId="74668a9aaaaa8da7" providerId="LiveId" clId="{5E163B58-FA5E-428D-84EC-5D62023E04EC}" dt="2023-07-04T02:27:49.207" v="18227" actId="478"/>
          <ac:picMkLst>
            <pc:docMk/>
            <pc:sldMk cId="3196672034" sldId="533"/>
            <ac:picMk id="16" creationId="{575A9573-5CCD-93FD-5F3A-90F5CA923FCD}"/>
          </ac:picMkLst>
        </pc:picChg>
        <pc:picChg chg="add del mod">
          <ac:chgData name="Ana Crispim" userId="74668a9aaaaa8da7" providerId="LiveId" clId="{5E163B58-FA5E-428D-84EC-5D62023E04EC}" dt="2023-07-04T02:27:49.568" v="18228" actId="478"/>
          <ac:picMkLst>
            <pc:docMk/>
            <pc:sldMk cId="3196672034" sldId="533"/>
            <ac:picMk id="27" creationId="{6F88BB5C-7BD9-AD3E-C7D7-C7EAA7F2BB83}"/>
          </ac:picMkLst>
        </pc:picChg>
        <pc:picChg chg="add del mod">
          <ac:chgData name="Ana Crispim" userId="74668a9aaaaa8da7" providerId="LiveId" clId="{5E163B58-FA5E-428D-84EC-5D62023E04EC}" dt="2023-07-04T02:27:50.070" v="18229" actId="478"/>
          <ac:picMkLst>
            <pc:docMk/>
            <pc:sldMk cId="3196672034" sldId="533"/>
            <ac:picMk id="28" creationId="{D7ECFEBB-BB96-6FA9-8837-7C29BC7DF36C}"/>
          </ac:picMkLst>
        </pc:picChg>
        <pc:picChg chg="add del mod">
          <ac:chgData name="Ana Crispim" userId="74668a9aaaaa8da7" providerId="LiveId" clId="{5E163B58-FA5E-428D-84EC-5D62023E04EC}" dt="2023-07-04T02:27:50.636" v="18230" actId="478"/>
          <ac:picMkLst>
            <pc:docMk/>
            <pc:sldMk cId="3196672034" sldId="533"/>
            <ac:picMk id="29" creationId="{5B95FDCA-7CA2-6BA2-DC4B-ACAD31D9EE08}"/>
          </ac:picMkLst>
        </pc:picChg>
        <pc:picChg chg="add del mod">
          <ac:chgData name="Ana Crispim" userId="74668a9aaaaa8da7" providerId="LiveId" clId="{5E163B58-FA5E-428D-84EC-5D62023E04EC}" dt="2023-07-04T02:27:51.125" v="18231" actId="478"/>
          <ac:picMkLst>
            <pc:docMk/>
            <pc:sldMk cId="3196672034" sldId="533"/>
            <ac:picMk id="30" creationId="{C8532697-182B-4F33-A6AC-9955E6CCA9CE}"/>
          </ac:picMkLst>
        </pc:picChg>
        <pc:picChg chg="add del mod">
          <ac:chgData name="Ana Crispim" userId="74668a9aaaaa8da7" providerId="LiveId" clId="{5E163B58-FA5E-428D-84EC-5D62023E04EC}" dt="2023-07-04T02:27:51.656" v="18232" actId="478"/>
          <ac:picMkLst>
            <pc:docMk/>
            <pc:sldMk cId="3196672034" sldId="533"/>
            <ac:picMk id="31" creationId="{70CDB1C4-6CE9-F820-BFBD-7D6228669545}"/>
          </ac:picMkLst>
        </pc:picChg>
        <pc:picChg chg="add del mod">
          <ac:chgData name="Ana Crispim" userId="74668a9aaaaa8da7" providerId="LiveId" clId="{5E163B58-FA5E-428D-84EC-5D62023E04EC}" dt="2023-07-04T02:27:52.363" v="18233" actId="478"/>
          <ac:picMkLst>
            <pc:docMk/>
            <pc:sldMk cId="3196672034" sldId="533"/>
            <ac:picMk id="32" creationId="{7518470D-6EBF-3A6D-7CE6-B04D8DEE400C}"/>
          </ac:picMkLst>
        </pc:picChg>
        <pc:picChg chg="add del mod">
          <ac:chgData name="Ana Crispim" userId="74668a9aaaaa8da7" providerId="LiveId" clId="{5E163B58-FA5E-428D-84EC-5D62023E04EC}" dt="2023-07-04T02:27:52.850" v="18234" actId="478"/>
          <ac:picMkLst>
            <pc:docMk/>
            <pc:sldMk cId="3196672034" sldId="533"/>
            <ac:picMk id="33" creationId="{BF7B7E90-7FEB-240C-65E4-798A6DF86B1F}"/>
          </ac:picMkLst>
        </pc:picChg>
        <pc:picChg chg="add del mod">
          <ac:chgData name="Ana Crispim" userId="74668a9aaaaa8da7" providerId="LiveId" clId="{5E163B58-FA5E-428D-84EC-5D62023E04EC}" dt="2023-07-04T02:28:31.453" v="18238" actId="478"/>
          <ac:picMkLst>
            <pc:docMk/>
            <pc:sldMk cId="3196672034" sldId="533"/>
            <ac:picMk id="34" creationId="{EC41BCFB-2766-5F35-04C2-590C8D165E66}"/>
          </ac:picMkLst>
        </pc:picChg>
        <pc:picChg chg="add mod">
          <ac:chgData name="Ana Crispim" userId="74668a9aaaaa8da7" providerId="LiveId" clId="{5E163B58-FA5E-428D-84EC-5D62023E04EC}" dt="2023-07-04T02:30:05.572" v="18243" actId="14100"/>
          <ac:picMkLst>
            <pc:docMk/>
            <pc:sldMk cId="3196672034" sldId="533"/>
            <ac:picMk id="35" creationId="{4DDF27B4-513E-2767-2A0B-D70FEFF7558A}"/>
          </ac:picMkLst>
        </pc:picChg>
      </pc:sldChg>
      <pc:sldChg chg="modSp add del mod">
        <pc:chgData name="Ana Crispim" userId="74668a9aaaaa8da7" providerId="LiveId" clId="{5E163B58-FA5E-428D-84EC-5D62023E04EC}" dt="2023-06-25T21:54:25.031" v="5248" actId="47"/>
        <pc:sldMkLst>
          <pc:docMk/>
          <pc:sldMk cId="3121443837" sldId="534"/>
        </pc:sldMkLst>
        <pc:spChg chg="mod">
          <ac:chgData name="Ana Crispim" userId="74668a9aaaaa8da7" providerId="LiveId" clId="{5E163B58-FA5E-428D-84EC-5D62023E04EC}" dt="2023-06-25T21:52:59.931" v="5246" actId="20577"/>
          <ac:spMkLst>
            <pc:docMk/>
            <pc:sldMk cId="3121443837" sldId="534"/>
            <ac:spMk id="2" creationId="{00000000-0000-0000-0000-000000000000}"/>
          </ac:spMkLst>
        </pc:spChg>
        <pc:picChg chg="mod">
          <ac:chgData name="Ana Crispim" userId="74668a9aaaaa8da7" providerId="LiveId" clId="{5E163B58-FA5E-428D-84EC-5D62023E04EC}" dt="2023-06-25T21:52:33.643" v="5237" actId="1076"/>
          <ac:picMkLst>
            <pc:docMk/>
            <pc:sldMk cId="3121443837" sldId="534"/>
            <ac:picMk id="9" creationId="{00000000-0000-0000-0000-000000000000}"/>
          </ac:picMkLst>
        </pc:picChg>
      </pc:sldChg>
      <pc:sldChg chg="add del">
        <pc:chgData name="Ana Crispim" userId="74668a9aaaaa8da7" providerId="LiveId" clId="{5E163B58-FA5E-428D-84EC-5D62023E04EC}" dt="2023-07-04T02:21:02.389" v="17827" actId="47"/>
        <pc:sldMkLst>
          <pc:docMk/>
          <pc:sldMk cId="2201037617" sldId="535"/>
        </pc:sldMkLst>
      </pc:sldChg>
      <pc:sldChg chg="addSp modSp add mod">
        <pc:chgData name="Ana Crispim" userId="74668a9aaaaa8da7" providerId="LiveId" clId="{5E163B58-FA5E-428D-84EC-5D62023E04EC}" dt="2023-06-26T00:27:14.006" v="7503" actId="20577"/>
        <pc:sldMkLst>
          <pc:docMk/>
          <pc:sldMk cId="3084238390" sldId="536"/>
        </pc:sldMkLst>
        <pc:spChg chg="mod">
          <ac:chgData name="Ana Crispim" userId="74668a9aaaaa8da7" providerId="LiveId" clId="{5E163B58-FA5E-428D-84EC-5D62023E04EC}" dt="2023-06-25T22:02:16.048" v="5413" actId="20577"/>
          <ac:spMkLst>
            <pc:docMk/>
            <pc:sldMk cId="3084238390" sldId="536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6-25T22:04:04.904" v="5508" actId="1076"/>
          <ac:spMkLst>
            <pc:docMk/>
            <pc:sldMk cId="3084238390" sldId="536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6-25T23:16:29.029" v="6652" actId="14100"/>
          <ac:spMkLst>
            <pc:docMk/>
            <pc:sldMk cId="3084238390" sldId="536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27:14.006" v="7503" actId="20577"/>
          <ac:spMkLst>
            <pc:docMk/>
            <pc:sldMk cId="3084238390" sldId="536"/>
            <ac:spMk id="8" creationId="{00000000-0000-0000-0000-000000000000}"/>
          </ac:spMkLst>
        </pc:spChg>
      </pc:sldChg>
      <pc:sldChg chg="add del setBg">
        <pc:chgData name="Ana Crispim" userId="74668a9aaaaa8da7" providerId="LiveId" clId="{5E163B58-FA5E-428D-84EC-5D62023E04EC}" dt="2023-06-25T23:18:19.982" v="6679"/>
        <pc:sldMkLst>
          <pc:docMk/>
          <pc:sldMk cId="164682494" sldId="537"/>
        </pc:sldMkLst>
      </pc:sldChg>
      <pc:sldChg chg="modSp add del mod">
        <pc:chgData name="Ana Crispim" userId="74668a9aaaaa8da7" providerId="LiveId" clId="{5E163B58-FA5E-428D-84EC-5D62023E04EC}" dt="2023-07-03T16:29:12.952" v="8506" actId="47"/>
        <pc:sldMkLst>
          <pc:docMk/>
          <pc:sldMk cId="1405710376" sldId="537"/>
        </pc:sldMkLst>
        <pc:spChg chg="mod">
          <ac:chgData name="Ana Crispim" userId="74668a9aaaaa8da7" providerId="LiveId" clId="{5E163B58-FA5E-428D-84EC-5D62023E04EC}" dt="2023-06-25T23:18:57.239" v="6696" actId="20577"/>
          <ac:spMkLst>
            <pc:docMk/>
            <pc:sldMk cId="1405710376" sldId="537"/>
            <ac:spMk id="21" creationId="{00000000-0000-0000-0000-000000000000}"/>
          </ac:spMkLst>
        </pc:spChg>
      </pc:sldChg>
      <pc:sldChg chg="add del">
        <pc:chgData name="Ana Crispim" userId="74668a9aaaaa8da7" providerId="LiveId" clId="{5E163B58-FA5E-428D-84EC-5D62023E04EC}" dt="2023-06-26T00:25:50.049" v="7416" actId="47"/>
        <pc:sldMkLst>
          <pc:docMk/>
          <pc:sldMk cId="4223075013" sldId="538"/>
        </pc:sldMkLst>
      </pc:sldChg>
      <pc:sldChg chg="modSp add mod">
        <pc:chgData name="Ana Crispim" userId="74668a9aaaaa8da7" providerId="LiveId" clId="{5E163B58-FA5E-428D-84EC-5D62023E04EC}" dt="2023-06-25T23:28:26.577" v="6789" actId="1076"/>
        <pc:sldMkLst>
          <pc:docMk/>
          <pc:sldMk cId="1498566886" sldId="539"/>
        </pc:sldMkLst>
        <pc:spChg chg="mod">
          <ac:chgData name="Ana Crispim" userId="74668a9aaaaa8da7" providerId="LiveId" clId="{5E163B58-FA5E-428D-84EC-5D62023E04EC}" dt="2023-06-25T23:28:26.577" v="6789" actId="1076"/>
          <ac:spMkLst>
            <pc:docMk/>
            <pc:sldMk cId="1498566886" sldId="539"/>
            <ac:spMk id="21" creationId="{00000000-0000-0000-0000-000000000000}"/>
          </ac:spMkLst>
        </pc:spChg>
      </pc:sldChg>
      <pc:sldChg chg="modSp add mod">
        <pc:chgData name="Ana Crispim" userId="74668a9aaaaa8da7" providerId="LiveId" clId="{5E163B58-FA5E-428D-84EC-5D62023E04EC}" dt="2023-06-25T23:41:31.733" v="6826" actId="207"/>
        <pc:sldMkLst>
          <pc:docMk/>
          <pc:sldMk cId="822336381" sldId="540"/>
        </pc:sldMkLst>
        <pc:spChg chg="mod">
          <ac:chgData name="Ana Crispim" userId="74668a9aaaaa8da7" providerId="LiveId" clId="{5E163B58-FA5E-428D-84EC-5D62023E04EC}" dt="2023-06-25T23:41:31.733" v="6826" actId="207"/>
          <ac:spMkLst>
            <pc:docMk/>
            <pc:sldMk cId="822336381" sldId="540"/>
            <ac:spMk id="10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3T16:56:35.991" v="9395"/>
        <pc:sldMkLst>
          <pc:docMk/>
          <pc:sldMk cId="179018632" sldId="541"/>
        </pc:sldMkLst>
        <pc:spChg chg="mod">
          <ac:chgData name="Ana Crispim" userId="74668a9aaaaa8da7" providerId="LiveId" clId="{5E163B58-FA5E-428D-84EC-5D62023E04EC}" dt="2023-06-25T23:44:58.887" v="6850" actId="20577"/>
          <ac:spMkLst>
            <pc:docMk/>
            <pc:sldMk cId="179018632" sldId="541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35.991" v="9395"/>
          <ac:spMkLst>
            <pc:docMk/>
            <pc:sldMk cId="179018632" sldId="541"/>
            <ac:spMk id="4" creationId="{49AD7DC6-B2B1-31EF-A12F-5073D3537F85}"/>
          </ac:spMkLst>
        </pc:spChg>
        <pc:spChg chg="mod">
          <ac:chgData name="Ana Crispim" userId="74668a9aaaaa8da7" providerId="LiveId" clId="{5E163B58-FA5E-428D-84EC-5D62023E04EC}" dt="2023-07-03T16:39:48.196" v="8712" actId="403"/>
          <ac:spMkLst>
            <pc:docMk/>
            <pc:sldMk cId="179018632" sldId="541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22:51.717" v="7193" actId="20577"/>
          <ac:spMkLst>
            <pc:docMk/>
            <pc:sldMk cId="179018632" sldId="541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35.647" v="9394" actId="478"/>
          <ac:spMkLst>
            <pc:docMk/>
            <pc:sldMk cId="179018632" sldId="541"/>
            <ac:spMk id="9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4T01:45:47.502" v="16337" actId="20577"/>
        <pc:sldMkLst>
          <pc:docMk/>
          <pc:sldMk cId="2135273189" sldId="542"/>
        </pc:sldMkLst>
        <pc:spChg chg="mod">
          <ac:chgData name="Ana Crispim" userId="74668a9aaaaa8da7" providerId="LiveId" clId="{5E163B58-FA5E-428D-84EC-5D62023E04EC}" dt="2023-07-03T16:27:12.346" v="8437" actId="20577"/>
          <ac:spMkLst>
            <pc:docMk/>
            <pc:sldMk cId="2135273189" sldId="542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1:45:47.502" v="16337" actId="20577"/>
          <ac:spMkLst>
            <pc:docMk/>
            <pc:sldMk cId="2135273189" sldId="542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6:57:02.254" v="9420" actId="20577"/>
          <ac:spMkLst>
            <pc:docMk/>
            <pc:sldMk cId="2135273189" sldId="542"/>
            <ac:spMk id="4" creationId="{42E6B36D-BD2E-3F3C-D898-EA334DCADFAE}"/>
          </ac:spMkLst>
        </pc:spChg>
        <pc:spChg chg="mod">
          <ac:chgData name="Ana Crispim" userId="74668a9aaaaa8da7" providerId="LiveId" clId="{5E163B58-FA5E-428D-84EC-5D62023E04EC}" dt="2023-07-03T16:29:18.946" v="8511" actId="20577"/>
          <ac:spMkLst>
            <pc:docMk/>
            <pc:sldMk cId="2135273189" sldId="542"/>
            <ac:spMk id="7" creationId="{D84C0805-FD1A-7FB8-4318-C693BD1C6802}"/>
          </ac:spMkLst>
        </pc:spChg>
        <pc:spChg chg="del mod">
          <ac:chgData name="Ana Crispim" userId="74668a9aaaaa8da7" providerId="LiveId" clId="{5E163B58-FA5E-428D-84EC-5D62023E04EC}" dt="2023-06-26T00:27:24.256" v="7504" actId="478"/>
          <ac:spMkLst>
            <pc:docMk/>
            <pc:sldMk cId="2135273189" sldId="542"/>
            <ac:spMk id="8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6:58.217" v="9406" actId="478"/>
          <ac:spMkLst>
            <pc:docMk/>
            <pc:sldMk cId="2135273189" sldId="542"/>
            <ac:spMk id="9" creationId="{00000000-0000-0000-0000-000000000000}"/>
          </ac:spMkLst>
        </pc:spChg>
      </pc:sldChg>
      <pc:sldChg chg="addSp modSp add del mod ord">
        <pc:chgData name="Ana Crispim" userId="74668a9aaaaa8da7" providerId="LiveId" clId="{5E163B58-FA5E-428D-84EC-5D62023E04EC}" dt="2023-07-03T16:29:12.952" v="8506" actId="47"/>
        <pc:sldMkLst>
          <pc:docMk/>
          <pc:sldMk cId="1817447467" sldId="543"/>
        </pc:sldMkLst>
        <pc:spChg chg="mod">
          <ac:chgData name="Ana Crispim" userId="74668a9aaaaa8da7" providerId="LiveId" clId="{5E163B58-FA5E-428D-84EC-5D62023E04EC}" dt="2023-06-26T00:31:55.337" v="8119" actId="20577"/>
          <ac:spMkLst>
            <pc:docMk/>
            <pc:sldMk cId="1817447467" sldId="543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6-26T00:33:48.642" v="8384" actId="20577"/>
          <ac:spMkLst>
            <pc:docMk/>
            <pc:sldMk cId="1817447467" sldId="543"/>
            <ac:spMk id="7" creationId="{D84C0805-FD1A-7FB8-4318-C693BD1C6802}"/>
          </ac:spMkLst>
        </pc:spChg>
        <pc:spChg chg="mod">
          <ac:chgData name="Ana Crispim" userId="74668a9aaaaa8da7" providerId="LiveId" clId="{5E163B58-FA5E-428D-84EC-5D62023E04EC}" dt="2023-06-26T00:33:54.353" v="8385" actId="5793"/>
          <ac:spMkLst>
            <pc:docMk/>
            <pc:sldMk cId="1817447467" sldId="543"/>
            <ac:spMk id="8" creationId="{00000000-0000-0000-0000-000000000000}"/>
          </ac:spMkLst>
        </pc:spChg>
        <pc:spChg chg="add">
          <ac:chgData name="Ana Crispim" userId="74668a9aaaaa8da7" providerId="LiveId" clId="{5E163B58-FA5E-428D-84EC-5D62023E04EC}" dt="2023-07-03T16:26:34.192" v="8418" actId="22"/>
          <ac:spMkLst>
            <pc:docMk/>
            <pc:sldMk cId="1817447467" sldId="543"/>
            <ac:spMk id="8" creationId="{83E3D00C-CFCA-0465-634F-9B78DEE47F7F}"/>
          </ac:spMkLst>
        </pc:spChg>
      </pc:sldChg>
      <pc:sldChg chg="modSp mod">
        <pc:chgData name="Ana Crispim" userId="74668a9aaaaa8da7" providerId="LiveId" clId="{5E163B58-FA5E-428D-84EC-5D62023E04EC}" dt="2023-07-04T02:43:13.569" v="18342" actId="1076"/>
        <pc:sldMkLst>
          <pc:docMk/>
          <pc:sldMk cId="3671009880" sldId="544"/>
        </pc:sldMkLst>
        <pc:spChg chg="mod">
          <ac:chgData name="Ana Crispim" userId="74668a9aaaaa8da7" providerId="LiveId" clId="{5E163B58-FA5E-428D-84EC-5D62023E04EC}" dt="2023-07-04T02:43:13.569" v="18342" actId="1076"/>
          <ac:spMkLst>
            <pc:docMk/>
            <pc:sldMk cId="3671009880" sldId="544"/>
            <ac:spMk id="16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4:17.934" v="21063" actId="113"/>
        <pc:sldMkLst>
          <pc:docMk/>
          <pc:sldMk cId="2856722368" sldId="545"/>
        </pc:sldMkLst>
        <pc:spChg chg="mod">
          <ac:chgData name="Ana Crispim" userId="74668a9aaaaa8da7" providerId="LiveId" clId="{5E163B58-FA5E-428D-84EC-5D62023E04EC}" dt="2023-07-04T04:24:17.934" v="21063" actId="113"/>
          <ac:spMkLst>
            <pc:docMk/>
            <pc:sldMk cId="2856722368" sldId="545"/>
            <ac:spMk id="2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43:59.316" v="18367" actId="20577"/>
          <ac:spMkLst>
            <pc:docMk/>
            <pc:sldMk cId="2856722368" sldId="545"/>
            <ac:spMk id="14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6:51.431" v="21326" actId="1076"/>
        <pc:sldMkLst>
          <pc:docMk/>
          <pc:sldMk cId="1269487335" sldId="546"/>
        </pc:sldMkLst>
        <pc:spChg chg="mod">
          <ac:chgData name="Ana Crispim" userId="74668a9aaaaa8da7" providerId="LiveId" clId="{5E163B58-FA5E-428D-84EC-5D62023E04EC}" dt="2023-07-04T04:26:51.431" v="21326" actId="1076"/>
          <ac:spMkLst>
            <pc:docMk/>
            <pc:sldMk cId="1269487335" sldId="546"/>
            <ac:spMk id="2" creationId="{00000000-0000-0000-0000-000000000000}"/>
          </ac:spMkLst>
        </pc:spChg>
      </pc:sldChg>
      <pc:sldChg chg="modSp mod">
        <pc:chgData name="Ana Crispim" userId="74668a9aaaaa8da7" providerId="LiveId" clId="{5E163B58-FA5E-428D-84EC-5D62023E04EC}" dt="2023-07-04T04:28:48.161" v="21327" actId="403"/>
        <pc:sldMkLst>
          <pc:docMk/>
          <pc:sldMk cId="459321155" sldId="562"/>
        </pc:sldMkLst>
        <pc:spChg chg="mod">
          <ac:chgData name="Ana Crispim" userId="74668a9aaaaa8da7" providerId="LiveId" clId="{5E163B58-FA5E-428D-84EC-5D62023E04EC}" dt="2023-07-04T04:28:48.161" v="21327" actId="403"/>
          <ac:spMkLst>
            <pc:docMk/>
            <pc:sldMk cId="459321155" sldId="562"/>
            <ac:spMk id="15" creationId="{00000000-0000-0000-0000-000000000000}"/>
          </ac:spMkLst>
        </pc:spChg>
      </pc:sldChg>
      <pc:sldChg chg="del">
        <pc:chgData name="Ana Crispim" userId="74668a9aaaaa8da7" providerId="LiveId" clId="{5E163B58-FA5E-428D-84EC-5D62023E04EC}" dt="2023-07-03T16:20:38.042" v="8386" actId="47"/>
        <pc:sldMkLst>
          <pc:docMk/>
          <pc:sldMk cId="3087202750" sldId="563"/>
        </pc:sldMkLst>
      </pc:sldChg>
      <pc:sldChg chg="modSp mod">
        <pc:chgData name="Ana Crispim" userId="74668a9aaaaa8da7" providerId="LiveId" clId="{5E163B58-FA5E-428D-84EC-5D62023E04EC}" dt="2023-07-04T03:21:56.191" v="19420" actId="1076"/>
        <pc:sldMkLst>
          <pc:docMk/>
          <pc:sldMk cId="2222372709" sldId="572"/>
        </pc:sldMkLst>
        <pc:picChg chg="mod">
          <ac:chgData name="Ana Crispim" userId="74668a9aaaaa8da7" providerId="LiveId" clId="{5E163B58-FA5E-428D-84EC-5D62023E04EC}" dt="2023-07-04T03:21:56.191" v="19420" actId="1076"/>
          <ac:picMkLst>
            <pc:docMk/>
            <pc:sldMk cId="2222372709" sldId="572"/>
            <ac:picMk id="8" creationId="{00000000-0000-0000-0000-000000000000}"/>
          </ac:picMkLst>
        </pc:picChg>
      </pc:sldChg>
      <pc:sldChg chg="addSp modSp mod">
        <pc:chgData name="Ana Crispim" userId="74668a9aaaaa8da7" providerId="LiveId" clId="{5E163B58-FA5E-428D-84EC-5D62023E04EC}" dt="2023-07-04T03:22:41.050" v="19430" actId="14100"/>
        <pc:sldMkLst>
          <pc:docMk/>
          <pc:sldMk cId="3978490579" sldId="573"/>
        </pc:sldMkLst>
        <pc:spChg chg="add mod ord">
          <ac:chgData name="Ana Crispim" userId="74668a9aaaaa8da7" providerId="LiveId" clId="{5E163B58-FA5E-428D-84EC-5D62023E04EC}" dt="2023-07-04T03:22:41.050" v="19430" actId="14100"/>
          <ac:spMkLst>
            <pc:docMk/>
            <pc:sldMk cId="3978490579" sldId="573"/>
            <ac:spMk id="8" creationId="{1D97B077-A39F-0C89-CE07-EA68F45EBD78}"/>
          </ac:spMkLst>
        </pc:spChg>
        <pc:picChg chg="mod modCrop">
          <ac:chgData name="Ana Crispim" userId="74668a9aaaaa8da7" providerId="LiveId" clId="{5E163B58-FA5E-428D-84EC-5D62023E04EC}" dt="2023-07-04T03:22:16.289" v="19424" actId="1076"/>
          <ac:picMkLst>
            <pc:docMk/>
            <pc:sldMk cId="3978490579" sldId="573"/>
            <ac:picMk id="4" creationId="{00000000-0000-0000-0000-000000000000}"/>
          </ac:picMkLst>
        </pc:picChg>
      </pc:sldChg>
      <pc:sldChg chg="addSp modSp mod">
        <pc:chgData name="Ana Crispim" userId="74668a9aaaaa8da7" providerId="LiveId" clId="{5E163B58-FA5E-428D-84EC-5D62023E04EC}" dt="2023-07-04T03:52:04.495" v="19454" actId="1076"/>
        <pc:sldMkLst>
          <pc:docMk/>
          <pc:sldMk cId="1859243391" sldId="576"/>
        </pc:sldMkLst>
        <pc:spChg chg="add mod ord">
          <ac:chgData name="Ana Crispim" userId="74668a9aaaaa8da7" providerId="LiveId" clId="{5E163B58-FA5E-428D-84EC-5D62023E04EC}" dt="2023-07-04T03:52:00.593" v="19452" actId="1076"/>
          <ac:spMkLst>
            <pc:docMk/>
            <pc:sldMk cId="1859243391" sldId="576"/>
            <ac:spMk id="4" creationId="{FE8274D0-4798-7F5E-5BBD-80DCBFB0C85D}"/>
          </ac:spMkLst>
        </pc:spChg>
        <pc:spChg chg="mod">
          <ac:chgData name="Ana Crispim" userId="74668a9aaaaa8da7" providerId="LiveId" clId="{5E163B58-FA5E-428D-84EC-5D62023E04EC}" dt="2023-07-04T03:52:04.495" v="19454" actId="1076"/>
          <ac:spMkLst>
            <pc:docMk/>
            <pc:sldMk cId="1859243391" sldId="576"/>
            <ac:spMk id="10" creationId="{00000000-0000-0000-0000-000000000000}"/>
          </ac:spMkLst>
        </pc:spChg>
        <pc:picChg chg="mod modCrop">
          <ac:chgData name="Ana Crispim" userId="74668a9aaaaa8da7" providerId="LiveId" clId="{5E163B58-FA5E-428D-84EC-5D62023E04EC}" dt="2023-07-04T03:52:00.593" v="19452" actId="1076"/>
          <ac:picMkLst>
            <pc:docMk/>
            <pc:sldMk cId="1859243391" sldId="576"/>
            <ac:picMk id="8" creationId="{00000000-0000-0000-0000-000000000000}"/>
          </ac:picMkLst>
        </pc:picChg>
      </pc:sldChg>
      <pc:sldChg chg="addSp delSp modSp mod">
        <pc:chgData name="Ana Crispim" userId="74668a9aaaaa8da7" providerId="LiveId" clId="{5E163B58-FA5E-428D-84EC-5D62023E04EC}" dt="2023-07-03T17:47:43.665" v="11703" actId="207"/>
        <pc:sldMkLst>
          <pc:docMk/>
          <pc:sldMk cId="1796059265" sldId="587"/>
        </pc:sldMkLst>
        <pc:spChg chg="add mod">
          <ac:chgData name="Ana Crispim" userId="74668a9aaaaa8da7" providerId="LiveId" clId="{5E163B58-FA5E-428D-84EC-5D62023E04EC}" dt="2023-07-03T16:56:40.811" v="9397"/>
          <ac:spMkLst>
            <pc:docMk/>
            <pc:sldMk cId="1796059265" sldId="587"/>
            <ac:spMk id="4" creationId="{005E1D3E-53F3-7F9B-60A0-3B5A3683E86F}"/>
          </ac:spMkLst>
        </pc:spChg>
        <pc:spChg chg="mod">
          <ac:chgData name="Ana Crispim" userId="74668a9aaaaa8da7" providerId="LiveId" clId="{5E163B58-FA5E-428D-84EC-5D62023E04EC}" dt="2023-07-03T16:40:03.074" v="8725" actId="403"/>
          <ac:spMkLst>
            <pc:docMk/>
            <pc:sldMk cId="1796059265" sldId="587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40.507" v="9396" actId="478"/>
          <ac:spMkLst>
            <pc:docMk/>
            <pc:sldMk cId="1796059265" sldId="587"/>
            <ac:spMk id="9" creationId="{00000000-0000-0000-0000-000000000000}"/>
          </ac:spMkLst>
        </pc:spChg>
        <pc:spChg chg="mod">
          <ac:chgData name="Ana Crispim" userId="74668a9aaaaa8da7" providerId="LiveId" clId="{5E163B58-FA5E-428D-84EC-5D62023E04EC}" dt="2023-07-03T17:47:43.665" v="11703" actId="207"/>
          <ac:spMkLst>
            <pc:docMk/>
            <pc:sldMk cId="1796059265" sldId="587"/>
            <ac:spMk id="13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48.344" v="9401"/>
        <pc:sldMkLst>
          <pc:docMk/>
          <pc:sldMk cId="3578711692" sldId="588"/>
        </pc:sldMkLst>
        <pc:spChg chg="del">
          <ac:chgData name="Ana Crispim" userId="74668a9aaaaa8da7" providerId="LiveId" clId="{5E163B58-FA5E-428D-84EC-5D62023E04EC}" dt="2023-07-03T16:40:18.612" v="8730" actId="478"/>
          <ac:spMkLst>
            <pc:docMk/>
            <pc:sldMk cId="3578711692" sldId="588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47.644" v="9400" actId="478"/>
          <ac:spMkLst>
            <pc:docMk/>
            <pc:sldMk cId="3578711692" sldId="588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40:19.009" v="8731"/>
          <ac:spMkLst>
            <pc:docMk/>
            <pc:sldMk cId="3578711692" sldId="588"/>
            <ac:spMk id="12" creationId="{84758050-0D2E-3CFE-BD2A-BA235F850A41}"/>
          </ac:spMkLst>
        </pc:spChg>
        <pc:spChg chg="add mod">
          <ac:chgData name="Ana Crispim" userId="74668a9aaaaa8da7" providerId="LiveId" clId="{5E163B58-FA5E-428D-84EC-5D62023E04EC}" dt="2023-07-03T16:56:48.344" v="9401"/>
          <ac:spMkLst>
            <pc:docMk/>
            <pc:sldMk cId="3578711692" sldId="588"/>
            <ac:spMk id="13" creationId="{56CEBB81-4AEA-5862-840A-E66EC7314C57}"/>
          </ac:spMkLst>
        </pc:spChg>
      </pc:sldChg>
      <pc:sldChg chg="addSp delSp modSp mod">
        <pc:chgData name="Ana Crispim" userId="74668a9aaaaa8da7" providerId="LiveId" clId="{5E163B58-FA5E-428D-84EC-5D62023E04EC}" dt="2023-07-03T16:56:51.260" v="9403"/>
        <pc:sldMkLst>
          <pc:docMk/>
          <pc:sldMk cId="3376689645" sldId="589"/>
        </pc:sldMkLst>
        <pc:spChg chg="mod">
          <ac:chgData name="Ana Crispim" userId="74668a9aaaaa8da7" providerId="LiveId" clId="{5E163B58-FA5E-428D-84EC-5D62023E04EC}" dt="2023-07-03T16:40:36.523" v="8735" actId="14100"/>
          <ac:spMkLst>
            <pc:docMk/>
            <pc:sldMk cId="3376689645" sldId="589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6:40:26.200" v="8733"/>
          <ac:spMkLst>
            <pc:docMk/>
            <pc:sldMk cId="3376689645" sldId="589"/>
            <ac:spMk id="4" creationId="{5F9E4823-970B-39D7-E10C-62D0AF845205}"/>
          </ac:spMkLst>
        </pc:spChg>
        <pc:spChg chg="del">
          <ac:chgData name="Ana Crispim" userId="74668a9aaaaa8da7" providerId="LiveId" clId="{5E163B58-FA5E-428D-84EC-5D62023E04EC}" dt="2023-07-03T16:40:25.784" v="8732" actId="478"/>
          <ac:spMkLst>
            <pc:docMk/>
            <pc:sldMk cId="3376689645" sldId="589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51.006" v="9402" actId="478"/>
          <ac:spMkLst>
            <pc:docMk/>
            <pc:sldMk cId="3376689645" sldId="589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51.260" v="9403"/>
          <ac:spMkLst>
            <pc:docMk/>
            <pc:sldMk cId="3376689645" sldId="589"/>
            <ac:spMk id="12" creationId="{C7ACD29C-4432-ED8B-96D5-E8EC73E2A1DD}"/>
          </ac:spMkLst>
        </pc:spChg>
        <pc:picChg chg="mod">
          <ac:chgData name="Ana Crispim" userId="74668a9aaaaa8da7" providerId="LiveId" clId="{5E163B58-FA5E-428D-84EC-5D62023E04EC}" dt="2023-07-03T16:40:38.973" v="8736" actId="1076"/>
          <ac:picMkLst>
            <pc:docMk/>
            <pc:sldMk cId="3376689645" sldId="589"/>
            <ac:picMk id="8" creationId="{00000000-0000-0000-0000-000000000000}"/>
          </ac:picMkLst>
        </pc:picChg>
      </pc:sldChg>
      <pc:sldChg chg="modSp mod">
        <pc:chgData name="Ana Crispim" userId="74668a9aaaaa8da7" providerId="LiveId" clId="{5E163B58-FA5E-428D-84EC-5D62023E04EC}" dt="2023-07-03T16:56:18.165" v="9387" actId="20577"/>
        <pc:sldMkLst>
          <pc:docMk/>
          <pc:sldMk cId="1703866762" sldId="590"/>
        </pc:sldMkLst>
        <pc:spChg chg="mod">
          <ac:chgData name="Ana Crispim" userId="74668a9aaaaa8da7" providerId="LiveId" clId="{5E163B58-FA5E-428D-84EC-5D62023E04EC}" dt="2023-07-03T16:56:18.165" v="9387" actId="20577"/>
          <ac:spMkLst>
            <pc:docMk/>
            <pc:sldMk cId="1703866762" sldId="590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24.683" v="9389"/>
        <pc:sldMkLst>
          <pc:docMk/>
          <pc:sldMk cId="2470600976" sldId="591"/>
        </pc:sldMkLst>
        <pc:spChg chg="mod">
          <ac:chgData name="Ana Crispim" userId="74668a9aaaaa8da7" providerId="LiveId" clId="{5E163B58-FA5E-428D-84EC-5D62023E04EC}" dt="2023-07-03T16:38:40.257" v="8630" actId="404"/>
          <ac:spMkLst>
            <pc:docMk/>
            <pc:sldMk cId="2470600976" sldId="591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24.683" v="9389"/>
          <ac:spMkLst>
            <pc:docMk/>
            <pc:sldMk cId="2470600976" sldId="591"/>
            <ac:spMk id="3" creationId="{65E43B4C-B02B-B0FA-F1E7-690494CFA628}"/>
          </ac:spMkLst>
        </pc:spChg>
        <pc:spChg chg="del">
          <ac:chgData name="Ana Crispim" userId="74668a9aaaaa8da7" providerId="LiveId" clId="{5E163B58-FA5E-428D-84EC-5D62023E04EC}" dt="2023-07-03T16:56:24.383" v="9388" actId="478"/>
          <ac:spMkLst>
            <pc:docMk/>
            <pc:sldMk cId="2470600976" sldId="591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32.075" v="9393"/>
        <pc:sldMkLst>
          <pc:docMk/>
          <pc:sldMk cId="3616201057" sldId="592"/>
        </pc:sldMkLst>
        <pc:spChg chg="mod">
          <ac:chgData name="Ana Crispim" userId="74668a9aaaaa8da7" providerId="LiveId" clId="{5E163B58-FA5E-428D-84EC-5D62023E04EC}" dt="2023-07-03T16:39:36.068" v="8707" actId="20577"/>
          <ac:spMkLst>
            <pc:docMk/>
            <pc:sldMk cId="3616201057" sldId="592"/>
            <ac:spMk id="2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6:32.075" v="9393"/>
          <ac:spMkLst>
            <pc:docMk/>
            <pc:sldMk cId="3616201057" sldId="592"/>
            <ac:spMk id="3" creationId="{905A38D3-D378-16E3-30E3-47D71790821F}"/>
          </ac:spMkLst>
        </pc:spChg>
        <pc:spChg chg="del">
          <ac:chgData name="Ana Crispim" userId="74668a9aaaaa8da7" providerId="LiveId" clId="{5E163B58-FA5E-428D-84EC-5D62023E04EC}" dt="2023-07-03T16:56:31.782" v="9392" actId="478"/>
          <ac:spMkLst>
            <pc:docMk/>
            <pc:sldMk cId="3616201057" sldId="592"/>
            <ac:spMk id="9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54.337" v="9405"/>
        <pc:sldMkLst>
          <pc:docMk/>
          <pc:sldMk cId="406461581" sldId="593"/>
        </pc:sldMkLst>
        <pc:spChg chg="add mod">
          <ac:chgData name="Ana Crispim" userId="74668a9aaaaa8da7" providerId="LiveId" clId="{5E163B58-FA5E-428D-84EC-5D62023E04EC}" dt="2023-07-03T16:56:54.337" v="9405"/>
          <ac:spMkLst>
            <pc:docMk/>
            <pc:sldMk cId="406461581" sldId="593"/>
            <ac:spMk id="4" creationId="{B3317D70-26B9-6D4A-AECB-2954E3461091}"/>
          </ac:spMkLst>
        </pc:spChg>
        <pc:spChg chg="mod">
          <ac:chgData name="Ana Crispim" userId="74668a9aaaaa8da7" providerId="LiveId" clId="{5E163B58-FA5E-428D-84EC-5D62023E04EC}" dt="2023-07-03T16:40:57.739" v="8812" actId="20577"/>
          <ac:spMkLst>
            <pc:docMk/>
            <pc:sldMk cId="406461581" sldId="593"/>
            <ac:spMk id="7" creationId="{D84C0805-FD1A-7FB8-4318-C693BD1C6802}"/>
          </ac:spMkLst>
        </pc:spChg>
        <pc:spChg chg="del">
          <ac:chgData name="Ana Crispim" userId="74668a9aaaaa8da7" providerId="LiveId" clId="{5E163B58-FA5E-428D-84EC-5D62023E04EC}" dt="2023-07-03T16:56:54.073" v="9404" actId="478"/>
          <ac:spMkLst>
            <pc:docMk/>
            <pc:sldMk cId="406461581" sldId="593"/>
            <ac:spMk id="16" creationId="{00000000-0000-0000-0000-000000000000}"/>
          </ac:spMkLst>
        </pc:spChg>
      </pc:sldChg>
      <pc:sldChg chg="addSp delSp modSp mod">
        <pc:chgData name="Ana Crispim" userId="74668a9aaaaa8da7" providerId="LiveId" clId="{5E163B58-FA5E-428D-84EC-5D62023E04EC}" dt="2023-07-03T16:56:44.858" v="9399"/>
        <pc:sldMkLst>
          <pc:docMk/>
          <pc:sldMk cId="1909697959" sldId="594"/>
        </pc:sldMkLst>
        <pc:spChg chg="del">
          <ac:chgData name="Ana Crispim" userId="74668a9aaaaa8da7" providerId="LiveId" clId="{5E163B58-FA5E-428D-84EC-5D62023E04EC}" dt="2023-07-03T16:40:15.307" v="8728" actId="478"/>
          <ac:spMkLst>
            <pc:docMk/>
            <pc:sldMk cId="1909697959" sldId="594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16:40:12.648" v="8727"/>
          <ac:spMkLst>
            <pc:docMk/>
            <pc:sldMk cId="1909697959" sldId="594"/>
            <ac:spMk id="8" creationId="{8E00F279-A1D7-0F63-7DD0-30BDE56D043F}"/>
          </ac:spMkLst>
        </pc:spChg>
        <pc:spChg chg="del">
          <ac:chgData name="Ana Crispim" userId="74668a9aaaaa8da7" providerId="LiveId" clId="{5E163B58-FA5E-428D-84EC-5D62023E04EC}" dt="2023-07-03T16:56:44.547" v="9398" actId="478"/>
          <ac:spMkLst>
            <pc:docMk/>
            <pc:sldMk cId="1909697959" sldId="594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40:15.547" v="8729"/>
          <ac:spMkLst>
            <pc:docMk/>
            <pc:sldMk cId="1909697959" sldId="594"/>
            <ac:spMk id="10" creationId="{FDB469F7-739B-75E8-2BEF-B9873E3CE292}"/>
          </ac:spMkLst>
        </pc:spChg>
        <pc:spChg chg="add mod">
          <ac:chgData name="Ana Crispim" userId="74668a9aaaaa8da7" providerId="LiveId" clId="{5E163B58-FA5E-428D-84EC-5D62023E04EC}" dt="2023-07-03T16:56:44.858" v="9399"/>
          <ac:spMkLst>
            <pc:docMk/>
            <pc:sldMk cId="1909697959" sldId="594"/>
            <ac:spMk id="14" creationId="{86664A1E-1F9C-56C8-CA8B-863F7ADF2A93}"/>
          </ac:spMkLst>
        </pc:spChg>
      </pc:sldChg>
      <pc:sldChg chg="add del ord">
        <pc:chgData name="Ana Crispim" userId="74668a9aaaaa8da7" providerId="LiveId" clId="{5E163B58-FA5E-428D-84EC-5D62023E04EC}" dt="2023-07-03T16:25:39.968" v="8417" actId="47"/>
        <pc:sldMkLst>
          <pc:docMk/>
          <pc:sldMk cId="1809318167" sldId="595"/>
        </pc:sldMkLst>
      </pc:sldChg>
      <pc:sldChg chg="addSp delSp modSp add mod">
        <pc:chgData name="Ana Crispim" userId="74668a9aaaaa8da7" providerId="LiveId" clId="{5E163B58-FA5E-428D-84EC-5D62023E04EC}" dt="2023-07-03T17:12:06.282" v="10098" actId="14100"/>
        <pc:sldMkLst>
          <pc:docMk/>
          <pc:sldMk cId="2767554797" sldId="595"/>
        </pc:sldMkLst>
        <pc:spChg chg="add del mod">
          <ac:chgData name="Ana Crispim" userId="74668a9aaaaa8da7" providerId="LiveId" clId="{5E163B58-FA5E-428D-84EC-5D62023E04EC}" dt="2023-07-03T16:51:16.114" v="9279" actId="478"/>
          <ac:spMkLst>
            <pc:docMk/>
            <pc:sldMk cId="2767554797" sldId="595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3T17:09:53.728" v="9788" actId="1076"/>
          <ac:spMkLst>
            <pc:docMk/>
            <pc:sldMk cId="2767554797" sldId="595"/>
            <ac:spMk id="4" creationId="{EBB380BC-5D28-C769-B7E1-500BFAC763CF}"/>
          </ac:spMkLst>
        </pc:spChg>
        <pc:spChg chg="mod">
          <ac:chgData name="Ana Crispim" userId="74668a9aaaaa8da7" providerId="LiveId" clId="{5E163B58-FA5E-428D-84EC-5D62023E04EC}" dt="2023-07-03T16:41:24.530" v="8819" actId="207"/>
          <ac:spMkLst>
            <pc:docMk/>
            <pc:sldMk cId="2767554797" sldId="595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16:50:52.683" v="9206" actId="478"/>
          <ac:spMkLst>
            <pc:docMk/>
            <pc:sldMk cId="2767554797" sldId="595"/>
            <ac:spMk id="8" creationId="{32B9E7B4-B289-AA63-3BFC-0E8DA529EB35}"/>
          </ac:spMkLst>
        </pc:spChg>
        <pc:spChg chg="del">
          <ac:chgData name="Ana Crispim" userId="74668a9aaaaa8da7" providerId="LiveId" clId="{5E163B58-FA5E-428D-84EC-5D62023E04EC}" dt="2023-07-03T16:57:06.389" v="9421" actId="478"/>
          <ac:spMkLst>
            <pc:docMk/>
            <pc:sldMk cId="2767554797" sldId="595"/>
            <ac:spMk id="9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7:12:06.282" v="10098" actId="14100"/>
          <ac:spMkLst>
            <pc:docMk/>
            <pc:sldMk cId="2767554797" sldId="595"/>
            <ac:spMk id="10" creationId="{48FE6305-C402-A283-E722-5DE0480AC984}"/>
          </ac:spMkLst>
        </pc:spChg>
        <pc:spChg chg="add mod">
          <ac:chgData name="Ana Crispim" userId="74668a9aaaaa8da7" providerId="LiveId" clId="{5E163B58-FA5E-428D-84EC-5D62023E04EC}" dt="2023-07-03T16:57:06.616" v="9422"/>
          <ac:spMkLst>
            <pc:docMk/>
            <pc:sldMk cId="2767554797" sldId="595"/>
            <ac:spMk id="11" creationId="{924F8FBC-44FC-6650-78F6-6ECE733B0F44}"/>
          </ac:spMkLst>
        </pc:spChg>
      </pc:sldChg>
      <pc:sldChg chg="addSp delSp modSp add mod delAnim modAnim">
        <pc:chgData name="Ana Crispim" userId="74668a9aaaaa8da7" providerId="LiveId" clId="{5E163B58-FA5E-428D-84EC-5D62023E04EC}" dt="2023-07-04T04:07:53.632" v="19457" actId="1076"/>
        <pc:sldMkLst>
          <pc:docMk/>
          <pc:sldMk cId="2182045057" sldId="596"/>
        </pc:sldMkLst>
        <pc:spChg chg="del mod">
          <ac:chgData name="Ana Crispim" userId="74668a9aaaaa8da7" providerId="LiveId" clId="{5E163B58-FA5E-428D-84EC-5D62023E04EC}" dt="2023-07-03T16:53:26.971" v="9319" actId="478"/>
          <ac:spMkLst>
            <pc:docMk/>
            <pc:sldMk cId="2182045057" sldId="596"/>
            <ac:spMk id="2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31.150" v="9321" actId="478"/>
          <ac:spMkLst>
            <pc:docMk/>
            <pc:sldMk cId="2182045057" sldId="596"/>
            <ac:spMk id="3" creationId="{00000000-0000-0000-0000-000000000000}"/>
          </ac:spMkLst>
        </pc:spChg>
        <pc:spChg chg="del">
          <ac:chgData name="Ana Crispim" userId="74668a9aaaaa8da7" providerId="LiveId" clId="{5E163B58-FA5E-428D-84EC-5D62023E04EC}" dt="2023-07-03T16:53:26.971" v="9319" actId="478"/>
          <ac:spMkLst>
            <pc:docMk/>
            <pc:sldMk cId="2182045057" sldId="596"/>
            <ac:spMk id="4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29.137" v="9320" actId="478"/>
          <ac:spMkLst>
            <pc:docMk/>
            <pc:sldMk cId="2182045057" sldId="596"/>
            <ac:spMk id="5" creationId="{00000000-0000-0000-0000-000000000000}"/>
          </ac:spMkLst>
        </pc:spChg>
        <pc:spChg chg="del mod">
          <ac:chgData name="Ana Crispim" userId="74668a9aaaaa8da7" providerId="LiveId" clId="{5E163B58-FA5E-428D-84EC-5D62023E04EC}" dt="2023-07-03T16:53:29.137" v="9320" actId="478"/>
          <ac:spMkLst>
            <pc:docMk/>
            <pc:sldMk cId="2182045057" sldId="596"/>
            <ac:spMk id="6" creationId="{00000000-0000-0000-0000-000000000000}"/>
          </ac:spMkLst>
        </pc:spChg>
        <pc:spChg chg="add mod">
          <ac:chgData name="Ana Crispim" userId="74668a9aaaaa8da7" providerId="LiveId" clId="{5E163B58-FA5E-428D-84EC-5D62023E04EC}" dt="2023-07-03T16:53:42.408" v="9324" actId="1076"/>
          <ac:spMkLst>
            <pc:docMk/>
            <pc:sldMk cId="2182045057" sldId="596"/>
            <ac:spMk id="7" creationId="{FF85D20B-65B1-7E11-657D-0D94083E30E4}"/>
          </ac:spMkLst>
        </pc:spChg>
        <pc:spChg chg="add mod">
          <ac:chgData name="Ana Crispim" userId="74668a9aaaaa8da7" providerId="LiveId" clId="{5E163B58-FA5E-428D-84EC-5D62023E04EC}" dt="2023-07-03T16:52:30.871" v="9311" actId="1076"/>
          <ac:spMkLst>
            <pc:docMk/>
            <pc:sldMk cId="2182045057" sldId="596"/>
            <ac:spMk id="8" creationId="{35940C28-24FD-FF5E-83FF-D7A7672BBA32}"/>
          </ac:spMkLst>
        </pc:spChg>
        <pc:spChg chg="add del mod">
          <ac:chgData name="Ana Crispim" userId="74668a9aaaaa8da7" providerId="LiveId" clId="{5E163B58-FA5E-428D-84EC-5D62023E04EC}" dt="2023-07-03T16:53:43.784" v="9325" actId="478"/>
          <ac:spMkLst>
            <pc:docMk/>
            <pc:sldMk cId="2182045057" sldId="596"/>
            <ac:spMk id="10" creationId="{89548AC2-2716-588C-17A5-2122D28985F0}"/>
          </ac:spMkLst>
        </pc:spChg>
        <pc:spChg chg="add del mod">
          <ac:chgData name="Ana Crispim" userId="74668a9aaaaa8da7" providerId="LiveId" clId="{5E163B58-FA5E-428D-84EC-5D62023E04EC}" dt="2023-07-03T16:53:33.193" v="9322" actId="478"/>
          <ac:spMkLst>
            <pc:docMk/>
            <pc:sldMk cId="2182045057" sldId="596"/>
            <ac:spMk id="12" creationId="{D0D074BF-B52D-8AAC-E3A5-0474FB8C9597}"/>
          </ac:spMkLst>
        </pc:spChg>
        <pc:spChg chg="add mod">
          <ac:chgData name="Ana Crispim" userId="74668a9aaaaa8da7" providerId="LiveId" clId="{5E163B58-FA5E-428D-84EC-5D62023E04EC}" dt="2023-07-03T17:00:20.701" v="9555" actId="1076"/>
          <ac:spMkLst>
            <pc:docMk/>
            <pc:sldMk cId="2182045057" sldId="596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4" creationId="{7674A201-A7E0-D47D-BD85-D2DE2128B3C1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5" creationId="{5ABF740D-86B5-51D0-87F3-7EE4E52BD659}"/>
          </ac:spMkLst>
        </pc:spChg>
        <pc:spChg chg="add del mod">
          <ac:chgData name="Ana Crispim" userId="74668a9aaaaa8da7" providerId="LiveId" clId="{5E163B58-FA5E-428D-84EC-5D62023E04EC}" dt="2023-07-03T17:00:00.182" v="9544" actId="478"/>
          <ac:spMkLst>
            <pc:docMk/>
            <pc:sldMk cId="2182045057" sldId="596"/>
            <ac:spMk id="16" creationId="{05C1DB63-7F48-2402-0D88-92804CA1F86F}"/>
          </ac:spMkLst>
        </pc:spChg>
        <pc:spChg chg="add del mod">
          <ac:chgData name="Ana Crispim" userId="74668a9aaaaa8da7" providerId="LiveId" clId="{5E163B58-FA5E-428D-84EC-5D62023E04EC}" dt="2023-07-03T17:03:53.412" v="9610" actId="478"/>
          <ac:spMkLst>
            <pc:docMk/>
            <pc:sldMk cId="2182045057" sldId="596"/>
            <ac:spMk id="18" creationId="{2194DC4B-21E4-01AA-2602-7A1C04CB16CC}"/>
          </ac:spMkLst>
        </pc:spChg>
        <pc:spChg chg="add mod">
          <ac:chgData name="Ana Crispim" userId="74668a9aaaaa8da7" providerId="LiveId" clId="{5E163B58-FA5E-428D-84EC-5D62023E04EC}" dt="2023-07-04T04:07:53.632" v="19457" actId="1076"/>
          <ac:spMkLst>
            <pc:docMk/>
            <pc:sldMk cId="2182045057" sldId="596"/>
            <ac:spMk id="19" creationId="{96323E8D-F57E-910A-A01A-E119D07F1D87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0" creationId="{B1406305-60B8-9E3D-CEC4-9D0E9737AD64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1" creationId="{32F4F5F2-EF07-9CF2-30E5-648C1523851D}"/>
          </ac:spMkLst>
        </pc:spChg>
        <pc:spChg chg="add del mod">
          <ac:chgData name="Ana Crispim" userId="74668a9aaaaa8da7" providerId="LiveId" clId="{5E163B58-FA5E-428D-84EC-5D62023E04EC}" dt="2023-07-03T20:53:21.096" v="13203"/>
          <ac:spMkLst>
            <pc:docMk/>
            <pc:sldMk cId="2182045057" sldId="596"/>
            <ac:spMk id="22" creationId="{B99DB9C2-4D65-42F6-930F-8871B40092F2}"/>
          </ac:spMkLst>
        </pc:spChg>
      </pc:sldChg>
      <pc:sldChg chg="modSp add del mod">
        <pc:chgData name="Ana Crispim" userId="74668a9aaaaa8da7" providerId="LiveId" clId="{5E163B58-FA5E-428D-84EC-5D62023E04EC}" dt="2023-07-03T17:07:08.281" v="9748" actId="47"/>
        <pc:sldMkLst>
          <pc:docMk/>
          <pc:sldMk cId="1800123761" sldId="597"/>
        </pc:sldMkLst>
        <pc:spChg chg="mod">
          <ac:chgData name="Ana Crispim" userId="74668a9aaaaa8da7" providerId="LiveId" clId="{5E163B58-FA5E-428D-84EC-5D62023E04EC}" dt="2023-07-03T16:49:50.073" v="9157" actId="27636"/>
          <ac:spMkLst>
            <pc:docMk/>
            <pc:sldMk cId="1800123761" sldId="597"/>
            <ac:spMk id="3" creationId="{00000000-0000-0000-0000-000000000000}"/>
          </ac:spMkLst>
        </pc:spChg>
        <pc:spChg chg="mod">
          <ac:chgData name="Ana Crispim" userId="74668a9aaaaa8da7" providerId="LiveId" clId="{5E163B58-FA5E-428D-84EC-5D62023E04EC}" dt="2023-07-03T16:49:50.073" v="9158" actId="27636"/>
          <ac:spMkLst>
            <pc:docMk/>
            <pc:sldMk cId="1800123761" sldId="597"/>
            <ac:spMk id="5" creationId="{00000000-0000-0000-0000-000000000000}"/>
          </ac:spMkLst>
        </pc:spChg>
      </pc:sldChg>
      <pc:sldChg chg="addSp delSp modSp add mod">
        <pc:chgData name="Ana Crispim" userId="74668a9aaaaa8da7" providerId="LiveId" clId="{5E163B58-FA5E-428D-84EC-5D62023E04EC}" dt="2023-07-04T04:07:59.547" v="19458" actId="1076"/>
        <pc:sldMkLst>
          <pc:docMk/>
          <pc:sldMk cId="2164150098" sldId="597"/>
        </pc:sldMkLst>
        <pc:spChg chg="add mod">
          <ac:chgData name="Ana Crispim" userId="74668a9aaaaa8da7" providerId="LiveId" clId="{5E163B58-FA5E-428D-84EC-5D62023E04EC}" dt="2023-07-03T17:15:17.796" v="10114" actId="571"/>
          <ac:spMkLst>
            <pc:docMk/>
            <pc:sldMk cId="2164150098" sldId="597"/>
            <ac:spMk id="3" creationId="{CE68E55B-9A3A-7E88-C68D-98961128343C}"/>
          </ac:spMkLst>
        </pc:spChg>
        <pc:spChg chg="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4" creationId="{EBB380BC-5D28-C769-B7E1-500BFAC763CF}"/>
          </ac:spMkLst>
        </pc:spChg>
        <pc:spChg chg="add mod">
          <ac:chgData name="Ana Crispim" userId="74668a9aaaaa8da7" providerId="LiveId" clId="{5E163B58-FA5E-428D-84EC-5D62023E04EC}" dt="2023-07-03T17:15:38.283" v="10181" actId="1076"/>
          <ac:spMkLst>
            <pc:docMk/>
            <pc:sldMk cId="2164150098" sldId="597"/>
            <ac:spMk id="8" creationId="{B5532B3B-F344-2A89-D3EA-4DF8DD501785}"/>
          </ac:spMkLst>
        </pc:spChg>
        <pc:spChg chg="del">
          <ac:chgData name="Ana Crispim" userId="74668a9aaaaa8da7" providerId="LiveId" clId="{5E163B58-FA5E-428D-84EC-5D62023E04EC}" dt="2023-07-03T17:11:50.984" v="10085" actId="478"/>
          <ac:spMkLst>
            <pc:docMk/>
            <pc:sldMk cId="2164150098" sldId="597"/>
            <ac:spMk id="10" creationId="{48FE6305-C402-A283-E722-5DE0480AC984}"/>
          </ac:spMkLst>
        </pc:spChg>
        <pc:spChg chg="add 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14" creationId="{F5480B65-028B-1CDA-F220-7D536C0C6589}"/>
          </ac:spMkLst>
        </pc:spChg>
        <pc:spChg chg="add del mod">
          <ac:chgData name="Ana Crispim" userId="74668a9aaaaa8da7" providerId="LiveId" clId="{5E163B58-FA5E-428D-84EC-5D62023E04EC}" dt="2023-07-03T17:48:12.558" v="11704" actId="478"/>
          <ac:spMkLst>
            <pc:docMk/>
            <pc:sldMk cId="2164150098" sldId="597"/>
            <ac:spMk id="15" creationId="{DF24CB40-7299-B814-94E9-C4814C48F7E9}"/>
          </ac:spMkLst>
        </pc:spChg>
        <pc:spChg chg="add mod">
          <ac:chgData name="Ana Crispim" userId="74668a9aaaaa8da7" providerId="LiveId" clId="{5E163B58-FA5E-428D-84EC-5D62023E04EC}" dt="2023-07-04T04:07:59.547" v="19458" actId="1076"/>
          <ac:spMkLst>
            <pc:docMk/>
            <pc:sldMk cId="2164150098" sldId="597"/>
            <ac:spMk id="16" creationId="{C3BAF70E-DBED-4A25-7FE8-E42E430A1080}"/>
          </ac:spMkLst>
        </pc:spChg>
        <pc:picChg chg="add mod">
          <ac:chgData name="Ana Crispim" userId="74668a9aaaaa8da7" providerId="LiveId" clId="{5E163B58-FA5E-428D-84EC-5D62023E04EC}" dt="2023-07-04T04:07:59.547" v="19458" actId="1076"/>
          <ac:picMkLst>
            <pc:docMk/>
            <pc:sldMk cId="2164150098" sldId="597"/>
            <ac:picMk id="12" creationId="{EA2267AB-25F7-27AC-0861-F21ADFD56F0B}"/>
          </ac:picMkLst>
        </pc:picChg>
      </pc:sldChg>
      <pc:sldChg chg="addSp delSp modSp add del">
        <pc:chgData name="Ana Crispim" userId="74668a9aaaaa8da7" providerId="LiveId" clId="{5E163B58-FA5E-428D-84EC-5D62023E04EC}" dt="2023-07-04T04:07:47.290" v="19456" actId="47"/>
        <pc:sldMkLst>
          <pc:docMk/>
          <pc:sldMk cId="113201332" sldId="598"/>
        </pc:sldMkLst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2" creationId="{68F2CE83-0B79-2A0D-3813-B287DB56C599}"/>
          </ac:spMkLst>
        </pc:spChg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3" creationId="{51A84856-1DBA-FDB1-4E89-838D80D736BC}"/>
          </ac:spMkLst>
        </pc:spChg>
        <pc:spChg chg="add del mod">
          <ac:chgData name="Ana Crispim" userId="74668a9aaaaa8da7" providerId="LiveId" clId="{5E163B58-FA5E-428D-84EC-5D62023E04EC}" dt="2023-07-03T20:53:24.050" v="13205"/>
          <ac:spMkLst>
            <pc:docMk/>
            <pc:sldMk cId="113201332" sldId="598"/>
            <ac:spMk id="4" creationId="{02175F56-CEE0-4273-7730-A5F1ADF17B3C}"/>
          </ac:spMkLst>
        </pc:spChg>
      </pc:sldChg>
      <pc:sldChg chg="addSp delSp modSp add del mod">
        <pc:chgData name="Ana Crispim" userId="74668a9aaaaa8da7" providerId="LiveId" clId="{5E163B58-FA5E-428D-84EC-5D62023E04EC}" dt="2023-07-03T17:07:07.034" v="9747" actId="47"/>
        <pc:sldMkLst>
          <pc:docMk/>
          <pc:sldMk cId="766858478" sldId="598"/>
        </pc:sldMkLst>
        <pc:spChg chg="del mod">
          <ac:chgData name="Ana Crispim" userId="74668a9aaaaa8da7" providerId="LiveId" clId="{5E163B58-FA5E-428D-84EC-5D62023E04EC}" dt="2023-07-03T16:53:16.232" v="9316" actId="478"/>
          <ac:spMkLst>
            <pc:docMk/>
            <pc:sldMk cId="766858478" sldId="598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3T16:53:18.138" v="9318" actId="478"/>
          <ac:spMkLst>
            <pc:docMk/>
            <pc:sldMk cId="766858478" sldId="598"/>
            <ac:spMk id="8" creationId="{A190FB72-B9F6-15DC-B2D3-D0EF222AA458}"/>
          </ac:spMkLst>
        </pc:spChg>
      </pc:sldChg>
      <pc:sldChg chg="modSp add del mod">
        <pc:chgData name="Ana Crispim" userId="74668a9aaaaa8da7" providerId="LiveId" clId="{5E163B58-FA5E-428D-84EC-5D62023E04EC}" dt="2023-07-03T17:28:37.029" v="11071" actId="47"/>
        <pc:sldMkLst>
          <pc:docMk/>
          <pc:sldMk cId="997997441" sldId="598"/>
        </pc:sldMkLst>
        <pc:spChg chg="mod">
          <ac:chgData name="Ana Crispim" userId="74668a9aaaaa8da7" providerId="LiveId" clId="{5E163B58-FA5E-428D-84EC-5D62023E04EC}" dt="2023-07-03T17:24:43.337" v="10771" actId="1076"/>
          <ac:spMkLst>
            <pc:docMk/>
            <pc:sldMk cId="997997441" sldId="598"/>
            <ac:spMk id="4" creationId="{EBB380BC-5D28-C769-B7E1-500BFAC763CF}"/>
          </ac:spMkLst>
        </pc:spChg>
        <pc:spChg chg="mod">
          <ac:chgData name="Ana Crispim" userId="74668a9aaaaa8da7" providerId="LiveId" clId="{5E163B58-FA5E-428D-84EC-5D62023E04EC}" dt="2023-07-03T17:24:53.133" v="10772" actId="1076"/>
          <ac:spMkLst>
            <pc:docMk/>
            <pc:sldMk cId="997997441" sldId="598"/>
            <ac:spMk id="14" creationId="{F5480B65-028B-1CDA-F220-7D536C0C6589}"/>
          </ac:spMkLst>
        </pc:spChg>
        <pc:picChg chg="mod">
          <ac:chgData name="Ana Crispim" userId="74668a9aaaaa8da7" providerId="LiveId" clId="{5E163B58-FA5E-428D-84EC-5D62023E04EC}" dt="2023-07-03T17:24:53.133" v="10772" actId="1076"/>
          <ac:picMkLst>
            <pc:docMk/>
            <pc:sldMk cId="997997441" sldId="598"/>
            <ac:picMk id="12" creationId="{EA2267AB-25F7-27AC-0861-F21ADFD56F0B}"/>
          </ac:picMkLst>
        </pc:picChg>
      </pc:sldChg>
      <pc:sldChg chg="addSp delSp modSp add del mod">
        <pc:chgData name="Ana Crispim" userId="74668a9aaaaa8da7" providerId="LiveId" clId="{5E163B58-FA5E-428D-84EC-5D62023E04EC}" dt="2023-07-03T17:31:13.600" v="11075" actId="47"/>
        <pc:sldMkLst>
          <pc:docMk/>
          <pc:sldMk cId="1909120706" sldId="598"/>
        </pc:sldMkLst>
        <pc:spChg chg="add del mod">
          <ac:chgData name="Ana Crispim" userId="74668a9aaaaa8da7" providerId="LiveId" clId="{5E163B58-FA5E-428D-84EC-5D62023E04EC}" dt="2023-07-03T17:28:54.011" v="11074" actId="478"/>
          <ac:spMkLst>
            <pc:docMk/>
            <pc:sldMk cId="1909120706" sldId="598"/>
            <ac:spMk id="3" creationId="{6D4D65B3-ED42-8533-E53D-36976CD0F93A}"/>
          </ac:spMkLst>
        </pc:spChg>
        <pc:spChg chg="del">
          <ac:chgData name="Ana Crispim" userId="74668a9aaaaa8da7" providerId="LiveId" clId="{5E163B58-FA5E-428D-84EC-5D62023E04EC}" dt="2023-07-03T17:28:51.790" v="11073" actId="478"/>
          <ac:spMkLst>
            <pc:docMk/>
            <pc:sldMk cId="1909120706" sldId="598"/>
            <ac:spMk id="13" creationId="{1B3FEA77-B9C6-AFB1-2BF2-47968E22ACC7}"/>
          </ac:spMkLst>
        </pc:spChg>
      </pc:sldChg>
      <pc:sldChg chg="addSp delSp modSp add mod delAnim">
        <pc:chgData name="Ana Crispim" userId="74668a9aaaaa8da7" providerId="LiveId" clId="{5E163B58-FA5E-428D-84EC-5D62023E04EC}" dt="2023-07-04T04:08:11.338" v="19459" actId="1076"/>
        <pc:sldMkLst>
          <pc:docMk/>
          <pc:sldMk cId="2934606319" sldId="599"/>
        </pc:sldMkLst>
        <pc:spChg chg="add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3" creationId="{DA330525-4E65-2636-48F7-0C03130EAD45}"/>
          </ac:spMkLst>
        </pc:spChg>
        <pc:spChg chg="add del">
          <ac:chgData name="Ana Crispim" userId="74668a9aaaaa8da7" providerId="LiveId" clId="{5E163B58-FA5E-428D-84EC-5D62023E04EC}" dt="2023-07-03T17:41:19.646" v="11393" actId="22"/>
          <ac:spMkLst>
            <pc:docMk/>
            <pc:sldMk cId="2934606319" sldId="599"/>
            <ac:spMk id="5" creationId="{B52DEF4D-641E-B743-0EFA-D575B170ADAF}"/>
          </ac:spMkLst>
        </pc:spChg>
        <pc:spChg chg="add del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9" creationId="{F31C3E7A-295B-B375-6F45-295DFC680452}"/>
          </ac:spMkLst>
        </pc:spChg>
        <pc:spChg chg="add mod">
          <ac:chgData name="Ana Crispim" userId="74668a9aaaaa8da7" providerId="LiveId" clId="{5E163B58-FA5E-428D-84EC-5D62023E04EC}" dt="2023-07-04T04:08:11.338" v="19459" actId="1076"/>
          <ac:spMkLst>
            <pc:docMk/>
            <pc:sldMk cId="2934606319" sldId="599"/>
            <ac:spMk id="10" creationId="{85C337BA-B134-D546-8BDB-6A13B4CA1438}"/>
          </ac:spMkLst>
        </pc:spChg>
        <pc:spChg chg="mod">
          <ac:chgData name="Ana Crispim" userId="74668a9aaaaa8da7" providerId="LiveId" clId="{5E163B58-FA5E-428D-84EC-5D62023E04EC}" dt="2023-07-03T17:43:52.436" v="11493" actId="20577"/>
          <ac:spMkLst>
            <pc:docMk/>
            <pc:sldMk cId="2934606319" sldId="599"/>
            <ac:spMk id="13" creationId="{1B3FEA77-B9C6-AFB1-2BF2-47968E22ACC7}"/>
          </ac:spMkLst>
        </pc:spChg>
        <pc:spChg chg="del">
          <ac:chgData name="Ana Crispim" userId="74668a9aaaaa8da7" providerId="LiveId" clId="{5E163B58-FA5E-428D-84EC-5D62023E04EC}" dt="2023-07-03T17:32:13.327" v="11251" actId="478"/>
          <ac:spMkLst>
            <pc:docMk/>
            <pc:sldMk cId="2934606319" sldId="599"/>
            <ac:spMk id="14" creationId="{7674A201-A7E0-D47D-BD85-D2DE2128B3C1}"/>
          </ac:spMkLst>
        </pc:spChg>
        <pc:spChg chg="del">
          <ac:chgData name="Ana Crispim" userId="74668a9aaaaa8da7" providerId="LiveId" clId="{5E163B58-FA5E-428D-84EC-5D62023E04EC}" dt="2023-07-03T17:32:13.327" v="11251" actId="478"/>
          <ac:spMkLst>
            <pc:docMk/>
            <pc:sldMk cId="2934606319" sldId="599"/>
            <ac:spMk id="15" creationId="{5ABF740D-86B5-51D0-87F3-7EE4E52BD659}"/>
          </ac:spMkLst>
        </pc:spChg>
        <pc:spChg chg="del">
          <ac:chgData name="Ana Crispim" userId="74668a9aaaaa8da7" providerId="LiveId" clId="{5E163B58-FA5E-428D-84EC-5D62023E04EC}" dt="2023-07-03T17:32:14.917" v="11252" actId="478"/>
          <ac:spMkLst>
            <pc:docMk/>
            <pc:sldMk cId="2934606319" sldId="599"/>
            <ac:spMk id="19" creationId="{96323E8D-F57E-910A-A01A-E119D07F1D87}"/>
          </ac:spMkLst>
        </pc:spChg>
      </pc:sldChg>
      <pc:sldChg chg="addSp delSp modSp add mod">
        <pc:chgData name="Ana Crispim" userId="74668a9aaaaa8da7" providerId="LiveId" clId="{5E163B58-FA5E-428D-84EC-5D62023E04EC}" dt="2023-07-03T19:29:13.973" v="11748" actId="732"/>
        <pc:sldMkLst>
          <pc:docMk/>
          <pc:sldMk cId="4193776020" sldId="600"/>
        </pc:sldMkLst>
        <pc:spChg chg="del">
          <ac:chgData name="Ana Crispim" userId="74668a9aaaaa8da7" providerId="LiveId" clId="{5E163B58-FA5E-428D-84EC-5D62023E04EC}" dt="2023-07-03T17:43:17.442" v="11472" actId="478"/>
          <ac:spMkLst>
            <pc:docMk/>
            <pc:sldMk cId="4193776020" sldId="600"/>
            <ac:spMk id="3" creationId="{DA330525-4E65-2636-48F7-0C03130EAD45}"/>
          </ac:spMkLst>
        </pc:spChg>
        <pc:spChg chg="add mod">
          <ac:chgData name="Ana Crispim" userId="74668a9aaaaa8da7" providerId="LiveId" clId="{5E163B58-FA5E-428D-84EC-5D62023E04EC}" dt="2023-07-03T19:28:23.690" v="11736" actId="1076"/>
          <ac:spMkLst>
            <pc:docMk/>
            <pc:sldMk cId="4193776020" sldId="600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17:44:13.522" v="11504" actId="571"/>
          <ac:spMkLst>
            <pc:docMk/>
            <pc:sldMk cId="4193776020" sldId="600"/>
            <ac:spMk id="5" creationId="{B5FAB96A-225C-644A-1D31-DA375D9A4142}"/>
          </ac:spMkLst>
        </pc:spChg>
        <pc:spChg chg="add del mod">
          <ac:chgData name="Ana Crispim" userId="74668a9aaaaa8da7" providerId="LiveId" clId="{5E163B58-FA5E-428D-84EC-5D62023E04EC}" dt="2023-07-03T17:44:13.157" v="11503"/>
          <ac:spMkLst>
            <pc:docMk/>
            <pc:sldMk cId="4193776020" sldId="600"/>
            <ac:spMk id="6" creationId="{F04B7812-E4E1-E15F-36FA-82EC9B773839}"/>
          </ac:spMkLst>
        </pc:spChg>
        <pc:spChg chg="del mod">
          <ac:chgData name="Ana Crispim" userId="74668a9aaaaa8da7" providerId="LiveId" clId="{5E163B58-FA5E-428D-84EC-5D62023E04EC}" dt="2023-07-03T17:43:43.434" v="11490" actId="478"/>
          <ac:spMkLst>
            <pc:docMk/>
            <pc:sldMk cId="4193776020" sldId="600"/>
            <ac:spMk id="9" creationId="{F31C3E7A-295B-B375-6F45-295DFC680452}"/>
          </ac:spMkLst>
        </pc:spChg>
        <pc:spChg chg="del">
          <ac:chgData name="Ana Crispim" userId="74668a9aaaaa8da7" providerId="LiveId" clId="{5E163B58-FA5E-428D-84EC-5D62023E04EC}" dt="2023-07-03T17:43:45.108" v="11491" actId="478"/>
          <ac:spMkLst>
            <pc:docMk/>
            <pc:sldMk cId="4193776020" sldId="600"/>
            <ac:spMk id="10" creationId="{85C337BA-B134-D546-8BDB-6A13B4CA1438}"/>
          </ac:spMkLst>
        </pc:spChg>
        <pc:spChg chg="add mod">
          <ac:chgData name="Ana Crispim" userId="74668a9aaaaa8da7" providerId="LiveId" clId="{5E163B58-FA5E-428D-84EC-5D62023E04EC}" dt="2023-07-03T19:28:23.690" v="11736" actId="1076"/>
          <ac:spMkLst>
            <pc:docMk/>
            <pc:sldMk cId="4193776020" sldId="600"/>
            <ac:spMk id="11" creationId="{9A5E7346-0844-8A70-EC4E-BF6EC383D61D}"/>
          </ac:spMkLst>
        </pc:spChg>
        <pc:spChg chg="mod">
          <ac:chgData name="Ana Crispim" userId="74668a9aaaaa8da7" providerId="LiveId" clId="{5E163B58-FA5E-428D-84EC-5D62023E04EC}" dt="2023-07-03T19:28:18.769" v="11735" actId="404"/>
          <ac:spMkLst>
            <pc:docMk/>
            <pc:sldMk cId="4193776020" sldId="600"/>
            <ac:spMk id="13" creationId="{1B3FEA77-B9C6-AFB1-2BF2-47968E22ACC7}"/>
          </ac:spMkLst>
        </pc:spChg>
        <pc:picChg chg="add mod modCrop">
          <ac:chgData name="Ana Crispim" userId="74668a9aaaaa8da7" providerId="LiveId" clId="{5E163B58-FA5E-428D-84EC-5D62023E04EC}" dt="2023-07-03T19:29:13.973" v="11748" actId="732"/>
          <ac:picMkLst>
            <pc:docMk/>
            <pc:sldMk cId="4193776020" sldId="600"/>
            <ac:picMk id="14" creationId="{34A01931-8691-76AC-4EFE-2990D9F7F8AE}"/>
          </ac:picMkLst>
        </pc:picChg>
        <pc:picChg chg="add mod">
          <ac:chgData name="Ana Crispim" userId="74668a9aaaaa8da7" providerId="LiveId" clId="{5E163B58-FA5E-428D-84EC-5D62023E04EC}" dt="2023-07-03T19:28:51.219" v="11747" actId="1076"/>
          <ac:picMkLst>
            <pc:docMk/>
            <pc:sldMk cId="4193776020" sldId="600"/>
            <ac:picMk id="16" creationId="{2E3241E6-204A-CAC7-D78E-C96EC533B9D7}"/>
          </ac:picMkLst>
        </pc:picChg>
      </pc:sldChg>
      <pc:sldChg chg="addSp delSp modSp add mod">
        <pc:chgData name="Ana Crispim" userId="74668a9aaaaa8da7" providerId="LiveId" clId="{5E163B58-FA5E-428D-84EC-5D62023E04EC}" dt="2023-07-03T20:54:23.285" v="13244" actId="1076"/>
        <pc:sldMkLst>
          <pc:docMk/>
          <pc:sldMk cId="2082179975" sldId="601"/>
        </pc:sldMkLst>
        <pc:spChg chg="add mod">
          <ac:chgData name="Ana Crispim" userId="74668a9aaaaa8da7" providerId="LiveId" clId="{5E163B58-FA5E-428D-84EC-5D62023E04EC}" dt="2023-07-03T19:45:25.726" v="12385" actId="20577"/>
          <ac:spMkLst>
            <pc:docMk/>
            <pc:sldMk cId="2082179975" sldId="601"/>
            <ac:spMk id="3" creationId="{E581CFE1-ED26-43BA-ED13-7A47FCD04097}"/>
          </ac:spMkLst>
        </pc:spChg>
        <pc:spChg chg="del">
          <ac:chgData name="Ana Crispim" userId="74668a9aaaaa8da7" providerId="LiveId" clId="{5E163B58-FA5E-428D-84EC-5D62023E04EC}" dt="2023-07-03T17:45:16.432" v="11636" actId="478"/>
          <ac:spMkLst>
            <pc:docMk/>
            <pc:sldMk cId="2082179975" sldId="601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20:53:42.119" v="13208" actId="1076"/>
          <ac:spMkLst>
            <pc:docMk/>
            <pc:sldMk cId="2082179975" sldId="601"/>
            <ac:spMk id="10" creationId="{D39D619B-77A5-1EE7-D82F-5363EEFA61C8}"/>
          </ac:spMkLst>
        </pc:spChg>
        <pc:spChg chg="del">
          <ac:chgData name="Ana Crispim" userId="74668a9aaaaa8da7" providerId="LiveId" clId="{5E163B58-FA5E-428D-84EC-5D62023E04EC}" dt="2023-07-03T17:45:18.860" v="11637" actId="478"/>
          <ac:spMkLst>
            <pc:docMk/>
            <pc:sldMk cId="2082179975" sldId="601"/>
            <ac:spMk id="11" creationId="{9A5E7346-0844-8A70-EC4E-BF6EC383D61D}"/>
          </ac:spMkLst>
        </pc:spChg>
        <pc:spChg chg="add del mod">
          <ac:chgData name="Ana Crispim" userId="74668a9aaaaa8da7" providerId="LiveId" clId="{5E163B58-FA5E-428D-84EC-5D62023E04EC}" dt="2023-07-03T20:53:31.802" v="13207" actId="478"/>
          <ac:spMkLst>
            <pc:docMk/>
            <pc:sldMk cId="2082179975" sldId="601"/>
            <ac:spMk id="12" creationId="{B7A357E3-E3BF-7FE1-055B-8E2C75C06E27}"/>
          </ac:spMkLst>
        </pc:spChg>
        <pc:spChg chg="mod">
          <ac:chgData name="Ana Crispim" userId="74668a9aaaaa8da7" providerId="LiveId" clId="{5E163B58-FA5E-428D-84EC-5D62023E04EC}" dt="2023-07-03T19:40:40.488" v="12180" actId="14100"/>
          <ac:spMkLst>
            <pc:docMk/>
            <pc:sldMk cId="2082179975" sldId="601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3T20:53:42.119" v="13208" actId="1076"/>
          <ac:spMkLst>
            <pc:docMk/>
            <pc:sldMk cId="2082179975" sldId="601"/>
            <ac:spMk id="14" creationId="{350CADD5-AF30-2EE1-844E-6272D206F890}"/>
          </ac:spMkLst>
        </pc:spChg>
        <pc:spChg chg="add mod">
          <ac:chgData name="Ana Crispim" userId="74668a9aaaaa8da7" providerId="LiveId" clId="{5E163B58-FA5E-428D-84EC-5D62023E04EC}" dt="2023-07-03T20:54:23.285" v="13244" actId="1076"/>
          <ac:spMkLst>
            <pc:docMk/>
            <pc:sldMk cId="2082179975" sldId="601"/>
            <ac:spMk id="15" creationId="{4E88D2E6-3B1D-8779-C55B-43350EBA9730}"/>
          </ac:spMkLst>
        </pc:spChg>
        <pc:picChg chg="add mod">
          <ac:chgData name="Ana Crispim" userId="74668a9aaaaa8da7" providerId="LiveId" clId="{5E163B58-FA5E-428D-84EC-5D62023E04EC}" dt="2023-07-03T19:45:33.728" v="12388" actId="1076"/>
          <ac:picMkLst>
            <pc:docMk/>
            <pc:sldMk cId="2082179975" sldId="601"/>
            <ac:picMk id="6" creationId="{F6518105-C091-8C00-F734-72A749A968E1}"/>
          </ac:picMkLst>
        </pc:picChg>
        <pc:cxnChg chg="add mod">
          <ac:chgData name="Ana Crispim" userId="74668a9aaaaa8da7" providerId="LiveId" clId="{5E163B58-FA5E-428D-84EC-5D62023E04EC}" dt="2023-07-03T19:45:38.823" v="12389" actId="1076"/>
          <ac:cxnSpMkLst>
            <pc:docMk/>
            <pc:sldMk cId="2082179975" sldId="601"/>
            <ac:cxnSpMk id="9" creationId="{71EA7031-2C70-345B-C435-D5185F0CF7C4}"/>
          </ac:cxnSpMkLst>
        </pc:cxnChg>
      </pc:sldChg>
      <pc:sldChg chg="addSp delSp modSp add mod">
        <pc:chgData name="Ana Crispim" userId="74668a9aaaaa8da7" providerId="LiveId" clId="{5E163B58-FA5E-428D-84EC-5D62023E04EC}" dt="2023-07-03T19:32:51.209" v="12167" actId="1076"/>
        <pc:sldMkLst>
          <pc:docMk/>
          <pc:sldMk cId="3432408892" sldId="602"/>
        </pc:sldMkLst>
        <pc:spChg chg="add mod">
          <ac:chgData name="Ana Crispim" userId="74668a9aaaaa8da7" providerId="LiveId" clId="{5E163B58-FA5E-428D-84EC-5D62023E04EC}" dt="2023-07-03T19:32:29.683" v="12159" actId="1582"/>
          <ac:spMkLst>
            <pc:docMk/>
            <pc:sldMk cId="3432408892" sldId="602"/>
            <ac:spMk id="2" creationId="{2EAF49A5-4978-F3C3-3C59-78515B84EFDC}"/>
          </ac:spMkLst>
        </pc:spChg>
        <pc:spChg chg="add mod">
          <ac:chgData name="Ana Crispim" userId="74668a9aaaaa8da7" providerId="LiveId" clId="{5E163B58-FA5E-428D-84EC-5D62023E04EC}" dt="2023-07-03T19:32:38.096" v="12161" actId="1076"/>
          <ac:spMkLst>
            <pc:docMk/>
            <pc:sldMk cId="3432408892" sldId="602"/>
            <ac:spMk id="3" creationId="{C4E40C1D-CFB9-C114-A3E2-81C96D04B72F}"/>
          </ac:spMkLst>
        </pc:spChg>
        <pc:spChg chg="del">
          <ac:chgData name="Ana Crispim" userId="74668a9aaaaa8da7" providerId="LiveId" clId="{5E163B58-FA5E-428D-84EC-5D62023E04EC}" dt="2023-07-03T19:30:18.488" v="11751" actId="478"/>
          <ac:spMkLst>
            <pc:docMk/>
            <pc:sldMk cId="3432408892" sldId="602"/>
            <ac:spMk id="4" creationId="{8B62C384-B1FF-A8E3-C34A-21FB88A59E92}"/>
          </ac:spMkLst>
        </pc:spChg>
        <pc:spChg chg="add mod">
          <ac:chgData name="Ana Crispim" userId="74668a9aaaaa8da7" providerId="LiveId" clId="{5E163B58-FA5E-428D-84EC-5D62023E04EC}" dt="2023-07-03T19:32:42.691" v="12163" actId="1076"/>
          <ac:spMkLst>
            <pc:docMk/>
            <pc:sldMk cId="3432408892" sldId="602"/>
            <ac:spMk id="5" creationId="{0C2DE31E-E23D-8852-7A39-C6B44FA7B3A9}"/>
          </ac:spMkLst>
        </pc:spChg>
        <pc:spChg chg="add mod">
          <ac:chgData name="Ana Crispim" userId="74668a9aaaaa8da7" providerId="LiveId" clId="{5E163B58-FA5E-428D-84EC-5D62023E04EC}" dt="2023-07-03T19:32:47.012" v="12165" actId="1076"/>
          <ac:spMkLst>
            <pc:docMk/>
            <pc:sldMk cId="3432408892" sldId="602"/>
            <ac:spMk id="6" creationId="{DE476C13-8606-6544-93C7-226AC713AF19}"/>
          </ac:spMkLst>
        </pc:spChg>
        <pc:spChg chg="add mod">
          <ac:chgData name="Ana Crispim" userId="74668a9aaaaa8da7" providerId="LiveId" clId="{5E163B58-FA5E-428D-84EC-5D62023E04EC}" dt="2023-07-03T19:32:51.209" v="12167" actId="1076"/>
          <ac:spMkLst>
            <pc:docMk/>
            <pc:sldMk cId="3432408892" sldId="602"/>
            <ac:spMk id="9" creationId="{780D08B6-F4E6-8F71-FEB8-7AAAA9964CD4}"/>
          </ac:spMkLst>
        </pc:spChg>
        <pc:spChg chg="del mod">
          <ac:chgData name="Ana Crispim" userId="74668a9aaaaa8da7" providerId="LiveId" clId="{5E163B58-FA5E-428D-84EC-5D62023E04EC}" dt="2023-07-03T19:31:57.011" v="12150" actId="478"/>
          <ac:spMkLst>
            <pc:docMk/>
            <pc:sldMk cId="3432408892" sldId="602"/>
            <ac:spMk id="11" creationId="{9A5E7346-0844-8A70-EC4E-BF6EC383D61D}"/>
          </ac:spMkLst>
        </pc:spChg>
        <pc:spChg chg="mod">
          <ac:chgData name="Ana Crispim" userId="74668a9aaaaa8da7" providerId="LiveId" clId="{5E163B58-FA5E-428D-84EC-5D62023E04EC}" dt="2023-07-03T19:32:03.932" v="12154" actId="1076"/>
          <ac:spMkLst>
            <pc:docMk/>
            <pc:sldMk cId="3432408892" sldId="602"/>
            <ac:spMk id="13" creationId="{1B3FEA77-B9C6-AFB1-2BF2-47968E22ACC7}"/>
          </ac:spMkLst>
        </pc:spChg>
        <pc:picChg chg="del">
          <ac:chgData name="Ana Crispim" userId="74668a9aaaaa8da7" providerId="LiveId" clId="{5E163B58-FA5E-428D-84EC-5D62023E04EC}" dt="2023-07-03T19:30:17.482" v="11750" actId="478"/>
          <ac:picMkLst>
            <pc:docMk/>
            <pc:sldMk cId="3432408892" sldId="602"/>
            <ac:picMk id="14" creationId="{34A01931-8691-76AC-4EFE-2990D9F7F8AE}"/>
          </ac:picMkLst>
        </pc:picChg>
        <pc:picChg chg="mod">
          <ac:chgData name="Ana Crispim" userId="74668a9aaaaa8da7" providerId="LiveId" clId="{5E163B58-FA5E-428D-84EC-5D62023E04EC}" dt="2023-07-03T19:31:58.677" v="12151" actId="1076"/>
          <ac:picMkLst>
            <pc:docMk/>
            <pc:sldMk cId="3432408892" sldId="602"/>
            <ac:picMk id="16" creationId="{2E3241E6-204A-CAC7-D78E-C96EC533B9D7}"/>
          </ac:picMkLst>
        </pc:picChg>
      </pc:sldChg>
      <pc:sldChg chg="addSp delSp modSp add mod ord">
        <pc:chgData name="Ana Crispim" userId="74668a9aaaaa8da7" providerId="LiveId" clId="{5E163B58-FA5E-428D-84EC-5D62023E04EC}" dt="2023-07-03T20:53:44.586" v="13210"/>
        <pc:sldMkLst>
          <pc:docMk/>
          <pc:sldMk cId="3368181233" sldId="603"/>
        </pc:sldMkLst>
        <pc:spChg chg="mod">
          <ac:chgData name="Ana Crispim" userId="74668a9aaaaa8da7" providerId="LiveId" clId="{5E163B58-FA5E-428D-84EC-5D62023E04EC}" dt="2023-07-03T19:54:24.854" v="12609" actId="1076"/>
          <ac:spMkLst>
            <pc:docMk/>
            <pc:sldMk cId="3368181233" sldId="603"/>
            <ac:spMk id="3" creationId="{E581CFE1-ED26-43BA-ED13-7A47FCD04097}"/>
          </ac:spMkLst>
        </pc:spChg>
        <pc:spChg chg="mod">
          <ac:chgData name="Ana Crispim" userId="74668a9aaaaa8da7" providerId="LiveId" clId="{5E163B58-FA5E-428D-84EC-5D62023E04EC}" dt="2023-07-03T19:49:04.483" v="12559" actId="20577"/>
          <ac:spMkLst>
            <pc:docMk/>
            <pc:sldMk cId="3368181233" sldId="603"/>
            <ac:spMk id="13" creationId="{1B3FEA77-B9C6-AFB1-2BF2-47968E22ACC7}"/>
          </ac:spMkLst>
        </pc:spChg>
        <pc:spChg chg="add del mod">
          <ac:chgData name="Ana Crispim" userId="74668a9aaaaa8da7" providerId="LiveId" clId="{5E163B58-FA5E-428D-84EC-5D62023E04EC}" dt="2023-07-03T20:53:44.586" v="13210"/>
          <ac:spMkLst>
            <pc:docMk/>
            <pc:sldMk cId="3368181233" sldId="603"/>
            <ac:spMk id="15" creationId="{D416EFF9-796D-9DE2-1D28-84C1D83B42D0}"/>
          </ac:spMkLst>
        </pc:spChg>
        <pc:spChg chg="add del mod">
          <ac:chgData name="Ana Crispim" userId="74668a9aaaaa8da7" providerId="LiveId" clId="{5E163B58-FA5E-428D-84EC-5D62023E04EC}" dt="2023-07-03T20:53:44.586" v="13210"/>
          <ac:spMkLst>
            <pc:docMk/>
            <pc:sldMk cId="3368181233" sldId="603"/>
            <ac:spMk id="16" creationId="{692ADB26-9050-CEAE-0FC3-F4F44E23080D}"/>
          </ac:spMkLst>
        </pc:spChg>
        <pc:picChg chg="del">
          <ac:chgData name="Ana Crispim" userId="74668a9aaaaa8da7" providerId="LiveId" clId="{5E163B58-FA5E-428D-84EC-5D62023E04EC}" dt="2023-07-03T19:43:52.631" v="12188" actId="478"/>
          <ac:picMkLst>
            <pc:docMk/>
            <pc:sldMk cId="3368181233" sldId="603"/>
            <ac:picMk id="6" creationId="{F6518105-C091-8C00-F734-72A749A968E1}"/>
          </ac:picMkLst>
        </pc:picChg>
        <pc:picChg chg="add mod">
          <ac:chgData name="Ana Crispim" userId="74668a9aaaaa8da7" providerId="LiveId" clId="{5E163B58-FA5E-428D-84EC-5D62023E04EC}" dt="2023-07-03T19:54:30.081" v="12610" actId="1076"/>
          <ac:picMkLst>
            <pc:docMk/>
            <pc:sldMk cId="3368181233" sldId="603"/>
            <ac:picMk id="10" creationId="{4DE1BB96-7F3E-8A97-6641-0C4B71FF1A77}"/>
          </ac:picMkLst>
        </pc:picChg>
        <pc:cxnChg chg="add mod ord">
          <ac:chgData name="Ana Crispim" userId="74668a9aaaaa8da7" providerId="LiveId" clId="{5E163B58-FA5E-428D-84EC-5D62023E04EC}" dt="2023-07-03T19:54:32.868" v="12611" actId="1076"/>
          <ac:cxnSpMkLst>
            <pc:docMk/>
            <pc:sldMk cId="3368181233" sldId="603"/>
            <ac:cxnSpMk id="4" creationId="{38B8338A-B680-17D0-680F-55A373A7A987}"/>
          </ac:cxnSpMkLst>
        </pc:cxnChg>
      </pc:sldChg>
      <pc:sldChg chg="addSp delSp modSp add mod ord">
        <pc:chgData name="Ana Crispim" userId="74668a9aaaaa8da7" providerId="LiveId" clId="{5E163B58-FA5E-428D-84EC-5D62023E04EC}" dt="2023-07-03T20:53:52.959" v="13212" actId="1076"/>
        <pc:sldMkLst>
          <pc:docMk/>
          <pc:sldMk cId="1699712386" sldId="604"/>
        </pc:sldMkLst>
        <pc:spChg chg="add del mod">
          <ac:chgData name="Ana Crispim" userId="74668a9aaaaa8da7" providerId="LiveId" clId="{5E163B58-FA5E-428D-84EC-5D62023E04EC}" dt="2023-07-03T19:54:38.723" v="12612" actId="478"/>
          <ac:spMkLst>
            <pc:docMk/>
            <pc:sldMk cId="1699712386" sldId="604"/>
            <ac:spMk id="3" creationId="{E581CFE1-ED26-43BA-ED13-7A47FCD04097}"/>
          </ac:spMkLst>
        </pc:spChg>
        <pc:spChg chg="add del mod">
          <ac:chgData name="Ana Crispim" userId="74668a9aaaaa8da7" providerId="LiveId" clId="{5E163B58-FA5E-428D-84EC-5D62023E04EC}" dt="2023-07-03T19:50:34.745" v="12601" actId="478"/>
          <ac:spMkLst>
            <pc:docMk/>
            <pc:sldMk cId="1699712386" sldId="604"/>
            <ac:spMk id="5" creationId="{7A4FFDDA-53B2-D35B-B863-C1CD818B3F0F}"/>
          </ac:spMkLst>
        </pc:spChg>
        <pc:spChg chg="add mod">
          <ac:chgData name="Ana Crispim" userId="74668a9aaaaa8da7" providerId="LiveId" clId="{5E163B58-FA5E-428D-84EC-5D62023E04EC}" dt="2023-07-03T19:57:43.511" v="12638" actId="1076"/>
          <ac:spMkLst>
            <pc:docMk/>
            <pc:sldMk cId="1699712386" sldId="604"/>
            <ac:spMk id="12" creationId="{D612A52A-8D5A-EB68-FF33-2518D172CB01}"/>
          </ac:spMkLst>
        </pc:spChg>
        <pc:spChg chg="del mod">
          <ac:chgData name="Ana Crispim" userId="74668a9aaaaa8da7" providerId="LiveId" clId="{5E163B58-FA5E-428D-84EC-5D62023E04EC}" dt="2023-07-03T19:50:29.100" v="12598" actId="478"/>
          <ac:spMkLst>
            <pc:docMk/>
            <pc:sldMk cId="1699712386" sldId="604"/>
            <ac:spMk id="13" creationId="{1B3FEA77-B9C6-AFB1-2BF2-47968E22ACC7}"/>
          </ac:spMkLst>
        </pc:spChg>
        <pc:spChg chg="add mod">
          <ac:chgData name="Ana Crispim" userId="74668a9aaaaa8da7" providerId="LiveId" clId="{5E163B58-FA5E-428D-84EC-5D62023E04EC}" dt="2023-07-03T19:57:53.422" v="12645" actId="14100"/>
          <ac:spMkLst>
            <pc:docMk/>
            <pc:sldMk cId="1699712386" sldId="604"/>
            <ac:spMk id="14" creationId="{BE14E250-7874-2FAE-39EC-A9BBB53057EF}"/>
          </ac:spMkLst>
        </pc:spChg>
        <pc:spChg chg="add del">
          <ac:chgData name="Ana Crispim" userId="74668a9aaaaa8da7" providerId="LiveId" clId="{5E163B58-FA5E-428D-84EC-5D62023E04EC}" dt="2023-07-03T19:58:18.877" v="12648" actId="478"/>
          <ac:spMkLst>
            <pc:docMk/>
            <pc:sldMk cId="1699712386" sldId="604"/>
            <ac:spMk id="16" creationId="{B3004DA2-F1B1-2750-EEC7-7B84A8CCF6BA}"/>
          </ac:spMkLst>
        </pc:spChg>
        <pc:spChg chg="add mod">
          <ac:chgData name="Ana Crispim" userId="74668a9aaaaa8da7" providerId="LiveId" clId="{5E163B58-FA5E-428D-84EC-5D62023E04EC}" dt="2023-07-03T19:58:15.178" v="12647" actId="14100"/>
          <ac:spMkLst>
            <pc:docMk/>
            <pc:sldMk cId="1699712386" sldId="604"/>
            <ac:spMk id="17" creationId="{ED9C9C4F-127B-DFEA-AF03-EFDCC2202EDA}"/>
          </ac:spMkLst>
        </pc:spChg>
        <pc:spChg chg="add mod">
          <ac:chgData name="Ana Crispim" userId="74668a9aaaaa8da7" providerId="LiveId" clId="{5E163B58-FA5E-428D-84EC-5D62023E04EC}" dt="2023-07-03T20:53:52.959" v="13212" actId="1076"/>
          <ac:spMkLst>
            <pc:docMk/>
            <pc:sldMk cId="1699712386" sldId="604"/>
            <ac:spMk id="18" creationId="{615B58D9-8311-D0B7-38A5-48E4D535EB16}"/>
          </ac:spMkLst>
        </pc:spChg>
        <pc:spChg chg="add mod">
          <ac:chgData name="Ana Crispim" userId="74668a9aaaaa8da7" providerId="LiveId" clId="{5E163B58-FA5E-428D-84EC-5D62023E04EC}" dt="2023-07-03T20:53:52.959" v="13212" actId="1076"/>
          <ac:spMkLst>
            <pc:docMk/>
            <pc:sldMk cId="1699712386" sldId="604"/>
            <ac:spMk id="19" creationId="{DCB2FF94-D1D3-3D82-133E-98DBFCA03805}"/>
          </ac:spMkLst>
        </pc:spChg>
        <pc:picChg chg="add mod">
          <ac:chgData name="Ana Crispim" userId="74668a9aaaaa8da7" providerId="LiveId" clId="{5E163B58-FA5E-428D-84EC-5D62023E04EC}" dt="2023-07-03T19:57:51.229" v="12644" actId="1076"/>
          <ac:picMkLst>
            <pc:docMk/>
            <pc:sldMk cId="1699712386" sldId="604"/>
            <ac:picMk id="9" creationId="{C5556BB9-C28F-37E2-0EC9-729BF668FE74}"/>
          </ac:picMkLst>
        </pc:picChg>
        <pc:picChg chg="del">
          <ac:chgData name="Ana Crispim" userId="74668a9aaaaa8da7" providerId="LiveId" clId="{5E163B58-FA5E-428D-84EC-5D62023E04EC}" dt="2023-07-03T19:49:27.582" v="12565" actId="478"/>
          <ac:picMkLst>
            <pc:docMk/>
            <pc:sldMk cId="1699712386" sldId="604"/>
            <ac:picMk id="10" creationId="{4DE1BB96-7F3E-8A97-6641-0C4B71FF1A77}"/>
          </ac:picMkLst>
        </pc:picChg>
        <pc:cxnChg chg="del">
          <ac:chgData name="Ana Crispim" userId="74668a9aaaaa8da7" providerId="LiveId" clId="{5E163B58-FA5E-428D-84EC-5D62023E04EC}" dt="2023-07-03T19:49:28.644" v="12566" actId="478"/>
          <ac:cxnSpMkLst>
            <pc:docMk/>
            <pc:sldMk cId="1699712386" sldId="604"/>
            <ac:cxnSpMk id="4" creationId="{38B8338A-B680-17D0-680F-55A373A7A987}"/>
          </ac:cxnSpMkLst>
        </pc:cxnChg>
      </pc:sldChg>
      <pc:sldChg chg="add del">
        <pc:chgData name="Ana Crispim" userId="74668a9aaaaa8da7" providerId="LiveId" clId="{5E163B58-FA5E-428D-84EC-5D62023E04EC}" dt="2023-07-03T19:58:22.311" v="12649" actId="47"/>
        <pc:sldMkLst>
          <pc:docMk/>
          <pc:sldMk cId="2614490153" sldId="605"/>
        </pc:sldMkLst>
      </pc:sldChg>
      <pc:sldChg chg="addSp delSp modSp add mod">
        <pc:chgData name="Ana Crispim" userId="74668a9aaaaa8da7" providerId="LiveId" clId="{5E163B58-FA5E-428D-84EC-5D62023E04EC}" dt="2023-07-03T20:53:55.675" v="13214"/>
        <pc:sldMkLst>
          <pc:docMk/>
          <pc:sldMk cId="3511569359" sldId="605"/>
        </pc:sldMkLst>
        <pc:spChg chg="add mod">
          <ac:chgData name="Ana Crispim" userId="74668a9aaaaa8da7" providerId="LiveId" clId="{5E163B58-FA5E-428D-84EC-5D62023E04EC}" dt="2023-07-03T20:17:16.961" v="12810" actId="1076"/>
          <ac:spMkLst>
            <pc:docMk/>
            <pc:sldMk cId="3511569359" sldId="605"/>
            <ac:spMk id="3" creationId="{6D196417-A831-F3C3-53FF-09239DF3A697}"/>
          </ac:spMkLst>
        </pc:spChg>
        <pc:spChg chg="add mod">
          <ac:chgData name="Ana Crispim" userId="74668a9aaaaa8da7" providerId="LiveId" clId="{5E163B58-FA5E-428D-84EC-5D62023E04EC}" dt="2023-07-03T20:18:18.147" v="12844" actId="1076"/>
          <ac:spMkLst>
            <pc:docMk/>
            <pc:sldMk cId="3511569359" sldId="605"/>
            <ac:spMk id="4" creationId="{D2E3307E-35FE-647D-8899-C26B38A7F91F}"/>
          </ac:spMkLst>
        </pc:spChg>
        <pc:spChg chg="add mod">
          <ac:chgData name="Ana Crispim" userId="74668a9aaaaa8da7" providerId="LiveId" clId="{5E163B58-FA5E-428D-84EC-5D62023E04EC}" dt="2023-07-03T20:19:30.191" v="12855" actId="14100"/>
          <ac:spMkLst>
            <pc:docMk/>
            <pc:sldMk cId="3511569359" sldId="605"/>
            <ac:spMk id="10" creationId="{0B9CCCD0-D7D7-8049-3CD1-ABAD9D1ED607}"/>
          </ac:spMkLst>
        </pc:spChg>
        <pc:spChg chg="add mod">
          <ac:chgData name="Ana Crispim" userId="74668a9aaaaa8da7" providerId="LiveId" clId="{5E163B58-FA5E-428D-84EC-5D62023E04EC}" dt="2023-07-03T20:18:53.464" v="12853" actId="1076"/>
          <ac:spMkLst>
            <pc:docMk/>
            <pc:sldMk cId="3511569359" sldId="605"/>
            <ac:spMk id="11" creationId="{A50F5321-3771-EF80-CB0E-ABB48477D07E}"/>
          </ac:spMkLst>
        </pc:spChg>
        <pc:spChg chg="mod">
          <ac:chgData name="Ana Crispim" userId="74668a9aaaaa8da7" providerId="LiveId" clId="{5E163B58-FA5E-428D-84EC-5D62023E04EC}" dt="2023-07-03T20:17:16.961" v="12810" actId="1076"/>
          <ac:spMkLst>
            <pc:docMk/>
            <pc:sldMk cId="3511569359" sldId="605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0:20:35.375" v="12879" actId="1076"/>
          <ac:spMkLst>
            <pc:docMk/>
            <pc:sldMk cId="3511569359" sldId="605"/>
            <ac:spMk id="13" creationId="{6C69943F-9275-7B4D-D30E-44D56BC65EF6}"/>
          </ac:spMkLst>
        </pc:spChg>
        <pc:spChg chg="del">
          <ac:chgData name="Ana Crispim" userId="74668a9aaaaa8da7" providerId="LiveId" clId="{5E163B58-FA5E-428D-84EC-5D62023E04EC}" dt="2023-07-03T20:12:34" v="12680" actId="478"/>
          <ac:spMkLst>
            <pc:docMk/>
            <pc:sldMk cId="3511569359" sldId="605"/>
            <ac:spMk id="14" creationId="{BE14E250-7874-2FAE-39EC-A9BBB53057EF}"/>
          </ac:spMkLst>
        </pc:spChg>
        <pc:spChg chg="add mod">
          <ac:chgData name="Ana Crispim" userId="74668a9aaaaa8da7" providerId="LiveId" clId="{5E163B58-FA5E-428D-84EC-5D62023E04EC}" dt="2023-07-03T20:21:05.129" v="12883" actId="1076"/>
          <ac:spMkLst>
            <pc:docMk/>
            <pc:sldMk cId="3511569359" sldId="605"/>
            <ac:spMk id="15" creationId="{80E42939-ECEB-F504-61EE-E2A490675DFB}"/>
          </ac:spMkLst>
        </pc:spChg>
        <pc:spChg chg="add del mod">
          <ac:chgData name="Ana Crispim" userId="74668a9aaaaa8da7" providerId="LiveId" clId="{5E163B58-FA5E-428D-84EC-5D62023E04EC}" dt="2023-07-03T20:53:55.675" v="13214"/>
          <ac:spMkLst>
            <pc:docMk/>
            <pc:sldMk cId="3511569359" sldId="605"/>
            <ac:spMk id="16" creationId="{CBA0BEB8-8118-69E5-08F2-0EE4759DBCF7}"/>
          </ac:spMkLst>
        </pc:spChg>
        <pc:spChg chg="del">
          <ac:chgData name="Ana Crispim" userId="74668a9aaaaa8da7" providerId="LiveId" clId="{5E163B58-FA5E-428D-84EC-5D62023E04EC}" dt="2023-07-03T20:12:34.649" v="12681" actId="478"/>
          <ac:spMkLst>
            <pc:docMk/>
            <pc:sldMk cId="3511569359" sldId="605"/>
            <ac:spMk id="17" creationId="{ED9C9C4F-127B-DFEA-AF03-EFDCC2202EDA}"/>
          </ac:spMkLst>
        </pc:spChg>
        <pc:spChg chg="add del mod">
          <ac:chgData name="Ana Crispim" userId="74668a9aaaaa8da7" providerId="LiveId" clId="{5E163B58-FA5E-428D-84EC-5D62023E04EC}" dt="2023-07-03T20:53:55.675" v="13214"/>
          <ac:spMkLst>
            <pc:docMk/>
            <pc:sldMk cId="3511569359" sldId="605"/>
            <ac:spMk id="18" creationId="{6C410689-BAB1-2D48-893B-2C3BD3F639C7}"/>
          </ac:spMkLst>
        </pc:spChg>
        <pc:picChg chg="add mod">
          <ac:chgData name="Ana Crispim" userId="74668a9aaaaa8da7" providerId="LiveId" clId="{5E163B58-FA5E-428D-84EC-5D62023E04EC}" dt="2023-07-03T20:18:51.673" v="12852" actId="1076"/>
          <ac:picMkLst>
            <pc:docMk/>
            <pc:sldMk cId="3511569359" sldId="605"/>
            <ac:picMk id="6" creationId="{864304A8-17DF-C84A-E30C-BDFB6DBB886E}"/>
          </ac:picMkLst>
        </pc:picChg>
        <pc:picChg chg="del">
          <ac:chgData name="Ana Crispim" userId="74668a9aaaaa8da7" providerId="LiveId" clId="{5E163B58-FA5E-428D-84EC-5D62023E04EC}" dt="2023-07-03T20:12:33.376" v="12679" actId="478"/>
          <ac:picMkLst>
            <pc:docMk/>
            <pc:sldMk cId="3511569359" sldId="605"/>
            <ac:picMk id="9" creationId="{C5556BB9-C28F-37E2-0EC9-729BF668FE74}"/>
          </ac:picMkLst>
        </pc:picChg>
      </pc:sldChg>
      <pc:sldChg chg="add">
        <pc:chgData name="Ana Crispim" userId="74668a9aaaaa8da7" providerId="LiveId" clId="{5E163B58-FA5E-428D-84EC-5D62023E04EC}" dt="2023-07-03T20:21:16.420" v="12884"/>
        <pc:sldMkLst>
          <pc:docMk/>
          <pc:sldMk cId="885514000" sldId="606"/>
        </pc:sldMkLst>
      </pc:sldChg>
      <pc:sldChg chg="addSp delSp modSp add mod">
        <pc:chgData name="Ana Crispim" userId="74668a9aaaaa8da7" providerId="LiveId" clId="{5E163B58-FA5E-428D-84EC-5D62023E04EC}" dt="2023-07-03T20:33:57.162" v="13040" actId="1076"/>
        <pc:sldMkLst>
          <pc:docMk/>
          <pc:sldMk cId="3669970108" sldId="607"/>
        </pc:sldMkLst>
        <pc:spChg chg="del">
          <ac:chgData name="Ana Crispim" userId="74668a9aaaaa8da7" providerId="LiveId" clId="{5E163B58-FA5E-428D-84EC-5D62023E04EC}" dt="2023-07-03T20:23:35.003" v="12936" actId="478"/>
          <ac:spMkLst>
            <pc:docMk/>
            <pc:sldMk cId="3669970108" sldId="607"/>
            <ac:spMk id="3" creationId="{6D196417-A831-F3C3-53FF-09239DF3A697}"/>
          </ac:spMkLst>
        </pc:spChg>
        <pc:spChg chg="del">
          <ac:chgData name="Ana Crispim" userId="74668a9aaaaa8da7" providerId="LiveId" clId="{5E163B58-FA5E-428D-84EC-5D62023E04EC}" dt="2023-07-03T20:22:12.672" v="12906" actId="478"/>
          <ac:spMkLst>
            <pc:docMk/>
            <pc:sldMk cId="3669970108" sldId="607"/>
            <ac:spMk id="4" creationId="{D2E3307E-35FE-647D-8899-C26B38A7F91F}"/>
          </ac:spMkLst>
        </pc:spChg>
        <pc:spChg chg="add mod">
          <ac:chgData name="Ana Crispim" userId="74668a9aaaaa8da7" providerId="LiveId" clId="{5E163B58-FA5E-428D-84EC-5D62023E04EC}" dt="2023-07-03T20:22:48.686" v="12919" actId="14100"/>
          <ac:spMkLst>
            <pc:docMk/>
            <pc:sldMk cId="3669970108" sldId="607"/>
            <ac:spMk id="9" creationId="{8D7B4AC2-9319-B5CE-BFAF-D324FC3497EA}"/>
          </ac:spMkLst>
        </pc:spChg>
        <pc:spChg chg="del">
          <ac:chgData name="Ana Crispim" userId="74668a9aaaaa8da7" providerId="LiveId" clId="{5E163B58-FA5E-428D-84EC-5D62023E04EC}" dt="2023-07-03T20:22:13.831" v="12907" actId="478"/>
          <ac:spMkLst>
            <pc:docMk/>
            <pc:sldMk cId="3669970108" sldId="607"/>
            <ac:spMk id="10" creationId="{0B9CCCD0-D7D7-8049-3CD1-ABAD9D1ED607}"/>
          </ac:spMkLst>
        </pc:spChg>
        <pc:spChg chg="del">
          <ac:chgData name="Ana Crispim" userId="74668a9aaaaa8da7" providerId="LiveId" clId="{5E163B58-FA5E-428D-84EC-5D62023E04EC}" dt="2023-07-03T20:22:10.740" v="12904" actId="478"/>
          <ac:spMkLst>
            <pc:docMk/>
            <pc:sldMk cId="3669970108" sldId="607"/>
            <ac:spMk id="11" creationId="{A50F5321-3771-EF80-CB0E-ABB48477D07E}"/>
          </ac:spMkLst>
        </pc:spChg>
        <pc:spChg chg="mod">
          <ac:chgData name="Ana Crispim" userId="74668a9aaaaa8da7" providerId="LiveId" clId="{5E163B58-FA5E-428D-84EC-5D62023E04EC}" dt="2023-07-03T20:33:53.736" v="13039" actId="1076"/>
          <ac:spMkLst>
            <pc:docMk/>
            <pc:sldMk cId="3669970108" sldId="607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22:10.740" v="12904" actId="478"/>
          <ac:spMkLst>
            <pc:docMk/>
            <pc:sldMk cId="3669970108" sldId="607"/>
            <ac:spMk id="13" creationId="{6C69943F-9275-7B4D-D30E-44D56BC65EF6}"/>
          </ac:spMkLst>
        </pc:spChg>
        <pc:spChg chg="add mod">
          <ac:chgData name="Ana Crispim" userId="74668a9aaaaa8da7" providerId="LiveId" clId="{5E163B58-FA5E-428D-84EC-5D62023E04EC}" dt="2023-07-03T20:22:56.683" v="12922" actId="14100"/>
          <ac:spMkLst>
            <pc:docMk/>
            <pc:sldMk cId="3669970108" sldId="607"/>
            <ac:spMk id="14" creationId="{1C6499C6-0A3C-D0E0-DEE7-B9FA18AAC352}"/>
          </ac:spMkLst>
        </pc:spChg>
        <pc:spChg chg="del">
          <ac:chgData name="Ana Crispim" userId="74668a9aaaaa8da7" providerId="LiveId" clId="{5E163B58-FA5E-428D-84EC-5D62023E04EC}" dt="2023-07-03T20:22:15.448" v="12908" actId="478"/>
          <ac:spMkLst>
            <pc:docMk/>
            <pc:sldMk cId="3669970108" sldId="607"/>
            <ac:spMk id="15" creationId="{80E42939-ECEB-F504-61EE-E2A490675DFB}"/>
          </ac:spMkLst>
        </pc:spChg>
        <pc:spChg chg="add mod">
          <ac:chgData name="Ana Crispim" userId="74668a9aaaaa8da7" providerId="LiveId" clId="{5E163B58-FA5E-428D-84EC-5D62023E04EC}" dt="2023-07-03T20:23:02.736" v="12926" actId="1076"/>
          <ac:spMkLst>
            <pc:docMk/>
            <pc:sldMk cId="3669970108" sldId="607"/>
            <ac:spMk id="16" creationId="{B853EFF5-E833-59F9-89B5-E916BF7257B1}"/>
          </ac:spMkLst>
        </pc:spChg>
        <pc:spChg chg="add mod">
          <ac:chgData name="Ana Crispim" userId="74668a9aaaaa8da7" providerId="LiveId" clId="{5E163B58-FA5E-428D-84EC-5D62023E04EC}" dt="2023-07-03T20:23:11.756" v="12930" actId="1076"/>
          <ac:spMkLst>
            <pc:docMk/>
            <pc:sldMk cId="3669970108" sldId="607"/>
            <ac:spMk id="17" creationId="{C9599315-B58A-4620-727F-02FA7D1D4022}"/>
          </ac:spMkLst>
        </pc:spChg>
        <pc:spChg chg="add mod">
          <ac:chgData name="Ana Crispim" userId="74668a9aaaaa8da7" providerId="LiveId" clId="{5E163B58-FA5E-428D-84EC-5D62023E04EC}" dt="2023-07-03T20:23:28.766" v="12935" actId="14100"/>
          <ac:spMkLst>
            <pc:docMk/>
            <pc:sldMk cId="3669970108" sldId="607"/>
            <ac:spMk id="18" creationId="{EFF9A9EF-DD48-E43E-C071-6F5BC0FE0431}"/>
          </ac:spMkLst>
        </pc:spChg>
        <pc:spChg chg="add del mod">
          <ac:chgData name="Ana Crispim" userId="74668a9aaaaa8da7" providerId="LiveId" clId="{5E163B58-FA5E-428D-84EC-5D62023E04EC}" dt="2023-07-03T20:33:36.799" v="13034" actId="22"/>
          <ac:spMkLst>
            <pc:docMk/>
            <pc:sldMk cId="3669970108" sldId="607"/>
            <ac:spMk id="20" creationId="{964C7C96-3B2D-9C36-5745-EA5C8D4B9A9B}"/>
          </ac:spMkLst>
        </pc:spChg>
        <pc:spChg chg="add mod">
          <ac:chgData name="Ana Crispim" userId="74668a9aaaaa8da7" providerId="LiveId" clId="{5E163B58-FA5E-428D-84EC-5D62023E04EC}" dt="2023-07-03T20:33:57.162" v="13040" actId="1076"/>
          <ac:spMkLst>
            <pc:docMk/>
            <pc:sldMk cId="3669970108" sldId="607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23:08.325" v="12929" actId="1076"/>
          <ac:picMkLst>
            <pc:docMk/>
            <pc:sldMk cId="3669970108" sldId="607"/>
            <ac:picMk id="5" creationId="{DDCF9B10-B7EA-08E7-0A51-EFFCC2904C35}"/>
          </ac:picMkLst>
        </pc:picChg>
        <pc:picChg chg="del">
          <ac:chgData name="Ana Crispim" userId="74668a9aaaaa8da7" providerId="LiveId" clId="{5E163B58-FA5E-428D-84EC-5D62023E04EC}" dt="2023-07-03T20:22:11.213" v="12905" actId="478"/>
          <ac:picMkLst>
            <pc:docMk/>
            <pc:sldMk cId="3669970108" sldId="607"/>
            <ac:picMk id="6" creationId="{864304A8-17DF-C84A-E30C-BDFB6DBB886E}"/>
          </ac:picMkLst>
        </pc:picChg>
      </pc:sldChg>
      <pc:sldChg chg="addSp delSp modSp add mod">
        <pc:chgData name="Ana Crispim" userId="74668a9aaaaa8da7" providerId="LiveId" clId="{5E163B58-FA5E-428D-84EC-5D62023E04EC}" dt="2023-07-03T20:32:40.882" v="13019" actId="14100"/>
        <pc:sldMkLst>
          <pc:docMk/>
          <pc:sldMk cId="893906809" sldId="608"/>
        </pc:sldMkLst>
        <pc:spChg chg="del mod">
          <ac:chgData name="Ana Crispim" userId="74668a9aaaaa8da7" providerId="LiveId" clId="{5E163B58-FA5E-428D-84EC-5D62023E04EC}" dt="2023-07-03T20:29:15.126" v="12973" actId="478"/>
          <ac:spMkLst>
            <pc:docMk/>
            <pc:sldMk cId="893906809" sldId="608"/>
            <ac:spMk id="3" creationId="{6D196417-A831-F3C3-53FF-09239DF3A697}"/>
          </ac:spMkLst>
        </pc:spChg>
        <pc:spChg chg="del">
          <ac:chgData name="Ana Crispim" userId="74668a9aaaaa8da7" providerId="LiveId" clId="{5E163B58-FA5E-428D-84EC-5D62023E04EC}" dt="2023-07-03T20:25:01.956" v="12941" actId="478"/>
          <ac:spMkLst>
            <pc:docMk/>
            <pc:sldMk cId="893906809" sldId="608"/>
            <ac:spMk id="4" creationId="{D2E3307E-35FE-647D-8899-C26B38A7F91F}"/>
          </ac:spMkLst>
        </pc:spChg>
        <pc:spChg chg="del">
          <ac:chgData name="Ana Crispim" userId="74668a9aaaaa8da7" providerId="LiveId" clId="{5E163B58-FA5E-428D-84EC-5D62023E04EC}" dt="2023-07-03T20:25:03.662" v="12943" actId="478"/>
          <ac:spMkLst>
            <pc:docMk/>
            <pc:sldMk cId="893906809" sldId="608"/>
            <ac:spMk id="10" creationId="{0B9CCCD0-D7D7-8049-3CD1-ABAD9D1ED607}"/>
          </ac:spMkLst>
        </pc:spChg>
        <pc:spChg chg="del">
          <ac:chgData name="Ana Crispim" userId="74668a9aaaaa8da7" providerId="LiveId" clId="{5E163B58-FA5E-428D-84EC-5D62023E04EC}" dt="2023-07-03T20:25:02.803" v="12942" actId="478"/>
          <ac:spMkLst>
            <pc:docMk/>
            <pc:sldMk cId="893906809" sldId="608"/>
            <ac:spMk id="11" creationId="{A50F5321-3771-EF80-CB0E-ABB48477D07E}"/>
          </ac:spMkLst>
        </pc:spChg>
        <pc:spChg chg="del">
          <ac:chgData name="Ana Crispim" userId="74668a9aaaaa8da7" providerId="LiveId" clId="{5E163B58-FA5E-428D-84EC-5D62023E04EC}" dt="2023-07-03T20:29:15.126" v="12973" actId="478"/>
          <ac:spMkLst>
            <pc:docMk/>
            <pc:sldMk cId="893906809" sldId="608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25:04.639" v="12944" actId="478"/>
          <ac:spMkLst>
            <pc:docMk/>
            <pc:sldMk cId="893906809" sldId="608"/>
            <ac:spMk id="13" creationId="{6C69943F-9275-7B4D-D30E-44D56BC65EF6}"/>
          </ac:spMkLst>
        </pc:spChg>
        <pc:spChg chg="del">
          <ac:chgData name="Ana Crispim" userId="74668a9aaaaa8da7" providerId="LiveId" clId="{5E163B58-FA5E-428D-84EC-5D62023E04EC}" dt="2023-07-03T20:25:04.639" v="12944" actId="478"/>
          <ac:spMkLst>
            <pc:docMk/>
            <pc:sldMk cId="893906809" sldId="608"/>
            <ac:spMk id="15" creationId="{80E42939-ECEB-F504-61EE-E2A490675DFB}"/>
          </ac:spMkLst>
        </pc:spChg>
        <pc:spChg chg="add del">
          <ac:chgData name="Ana Crispim" userId="74668a9aaaaa8da7" providerId="LiveId" clId="{5E163B58-FA5E-428D-84EC-5D62023E04EC}" dt="2023-07-03T20:28:40.598" v="12963"/>
          <ac:spMkLst>
            <pc:docMk/>
            <pc:sldMk cId="893906809" sldId="608"/>
            <ac:spMk id="16" creationId="{264F489F-510B-1058-C2FD-08CD03124A12}"/>
          </ac:spMkLst>
        </pc:spChg>
        <pc:spChg chg="add del">
          <ac:chgData name="Ana Crispim" userId="74668a9aaaaa8da7" providerId="LiveId" clId="{5E163B58-FA5E-428D-84EC-5D62023E04EC}" dt="2023-07-03T20:28:43.788" v="12965"/>
          <ac:spMkLst>
            <pc:docMk/>
            <pc:sldMk cId="893906809" sldId="608"/>
            <ac:spMk id="17" creationId="{E2B4E4B7-DE59-EA3F-2E61-E9B3F7FCC151}"/>
          </ac:spMkLst>
        </pc:spChg>
        <pc:spChg chg="add mod">
          <ac:chgData name="Ana Crispim" userId="74668a9aaaaa8da7" providerId="LiveId" clId="{5E163B58-FA5E-428D-84EC-5D62023E04EC}" dt="2023-07-03T20:29:16.018" v="12974"/>
          <ac:spMkLst>
            <pc:docMk/>
            <pc:sldMk cId="893906809" sldId="608"/>
            <ac:spMk id="18" creationId="{0F448F26-D37E-7682-DBF6-E35DA6811839}"/>
          </ac:spMkLst>
        </pc:spChg>
        <pc:spChg chg="add mod">
          <ac:chgData name="Ana Crispim" userId="74668a9aaaaa8da7" providerId="LiveId" clId="{5E163B58-FA5E-428D-84EC-5D62023E04EC}" dt="2023-07-03T20:29:16.018" v="12974"/>
          <ac:spMkLst>
            <pc:docMk/>
            <pc:sldMk cId="893906809" sldId="608"/>
            <ac:spMk id="19" creationId="{EF4A6713-1F05-3F4F-BC91-52A78F0E7F0D}"/>
          </ac:spMkLst>
        </pc:spChg>
        <pc:spChg chg="add del mod">
          <ac:chgData name="Ana Crispim" userId="74668a9aaaaa8da7" providerId="LiveId" clId="{5E163B58-FA5E-428D-84EC-5D62023E04EC}" dt="2023-07-03T20:29:21.056" v="12976"/>
          <ac:spMkLst>
            <pc:docMk/>
            <pc:sldMk cId="893906809" sldId="608"/>
            <ac:spMk id="20" creationId="{796EEDE9-FE50-5AA8-0ADF-FFC463D2D3CA}"/>
          </ac:spMkLst>
        </pc:spChg>
        <pc:spChg chg="add mod">
          <ac:chgData name="Ana Crispim" userId="74668a9aaaaa8da7" providerId="LiveId" clId="{5E163B58-FA5E-428D-84EC-5D62023E04EC}" dt="2023-07-03T20:31:12.614" v="12991" actId="14100"/>
          <ac:spMkLst>
            <pc:docMk/>
            <pc:sldMk cId="893906809" sldId="608"/>
            <ac:spMk id="21" creationId="{C4C07D4A-7B2B-9638-0517-2D59C0831101}"/>
          </ac:spMkLst>
        </pc:spChg>
        <pc:spChg chg="add del mod">
          <ac:chgData name="Ana Crispim" userId="74668a9aaaaa8da7" providerId="LiveId" clId="{5E163B58-FA5E-428D-84EC-5D62023E04EC}" dt="2023-07-03T20:30:36.035" v="12986"/>
          <ac:spMkLst>
            <pc:docMk/>
            <pc:sldMk cId="893906809" sldId="608"/>
            <ac:spMk id="22" creationId="{41768FD1-BB00-7FAB-68CA-6B944585BF27}"/>
          </ac:spMkLst>
        </pc:spChg>
        <pc:spChg chg="add mod">
          <ac:chgData name="Ana Crispim" userId="74668a9aaaaa8da7" providerId="LiveId" clId="{5E163B58-FA5E-428D-84EC-5D62023E04EC}" dt="2023-07-03T20:31:19.601" v="12992" actId="404"/>
          <ac:spMkLst>
            <pc:docMk/>
            <pc:sldMk cId="893906809" sldId="608"/>
            <ac:spMk id="23" creationId="{FDC02EF1-4772-2F4D-8B6C-8B09DBAF846A}"/>
          </ac:spMkLst>
        </pc:spChg>
        <pc:spChg chg="add mod">
          <ac:chgData name="Ana Crispim" userId="74668a9aaaaa8da7" providerId="LiveId" clId="{5E163B58-FA5E-428D-84EC-5D62023E04EC}" dt="2023-07-03T20:31:26.696" v="12995" actId="20577"/>
          <ac:spMkLst>
            <pc:docMk/>
            <pc:sldMk cId="893906809" sldId="608"/>
            <ac:spMk id="24" creationId="{4A0E31A0-AD31-7A47-D2AC-BDB02ABA4943}"/>
          </ac:spMkLst>
        </pc:spChg>
        <pc:spChg chg="add mod">
          <ac:chgData name="Ana Crispim" userId="74668a9aaaaa8da7" providerId="LiveId" clId="{5E163B58-FA5E-428D-84EC-5D62023E04EC}" dt="2023-07-03T20:32:09.440" v="13009" actId="1076"/>
          <ac:spMkLst>
            <pc:docMk/>
            <pc:sldMk cId="893906809" sldId="608"/>
            <ac:spMk id="25" creationId="{A4EC0EA0-E4C4-051C-8AA1-576875DB438A}"/>
          </ac:spMkLst>
        </pc:spChg>
        <pc:spChg chg="add mod">
          <ac:chgData name="Ana Crispim" userId="74668a9aaaaa8da7" providerId="LiveId" clId="{5E163B58-FA5E-428D-84EC-5D62023E04EC}" dt="2023-07-03T20:32:14.186" v="13011" actId="1076"/>
          <ac:spMkLst>
            <pc:docMk/>
            <pc:sldMk cId="893906809" sldId="608"/>
            <ac:spMk id="26" creationId="{8AE258EC-0E9B-6591-823C-8E3DB5488D6D}"/>
          </ac:spMkLst>
        </pc:spChg>
        <pc:spChg chg="add mod">
          <ac:chgData name="Ana Crispim" userId="74668a9aaaaa8da7" providerId="LiveId" clId="{5E163B58-FA5E-428D-84EC-5D62023E04EC}" dt="2023-07-03T20:32:40.882" v="13019" actId="14100"/>
          <ac:spMkLst>
            <pc:docMk/>
            <pc:sldMk cId="893906809" sldId="608"/>
            <ac:spMk id="27" creationId="{84369100-FDC8-DAE8-748E-E6361C8191E8}"/>
          </ac:spMkLst>
        </pc:spChg>
        <pc:picChg chg="add mod">
          <ac:chgData name="Ana Crispim" userId="74668a9aaaaa8da7" providerId="LiveId" clId="{5E163B58-FA5E-428D-84EC-5D62023E04EC}" dt="2023-07-03T20:32:28.845" v="13016" actId="1076"/>
          <ac:picMkLst>
            <pc:docMk/>
            <pc:sldMk cId="893906809" sldId="608"/>
            <ac:picMk id="5" creationId="{69D2F2E1-C668-CF8D-FD53-72F2B915F8D0}"/>
          </ac:picMkLst>
        </pc:picChg>
        <pc:picChg chg="del">
          <ac:chgData name="Ana Crispim" userId="74668a9aaaaa8da7" providerId="LiveId" clId="{5E163B58-FA5E-428D-84EC-5D62023E04EC}" dt="2023-07-03T20:25:00.420" v="12940" actId="478"/>
          <ac:picMkLst>
            <pc:docMk/>
            <pc:sldMk cId="893906809" sldId="608"/>
            <ac:picMk id="6" creationId="{864304A8-17DF-C84A-E30C-BDFB6DBB886E}"/>
          </ac:picMkLst>
        </pc:picChg>
        <pc:picChg chg="add del mod modCrop">
          <ac:chgData name="Ana Crispim" userId="74668a9aaaaa8da7" providerId="LiveId" clId="{5E163B58-FA5E-428D-84EC-5D62023E04EC}" dt="2023-07-03T20:28:23.148" v="12961" actId="478"/>
          <ac:picMkLst>
            <pc:docMk/>
            <pc:sldMk cId="893906809" sldId="608"/>
            <ac:picMk id="9" creationId="{17BB5E23-7499-89CC-19E7-32E16170FBF4}"/>
          </ac:picMkLst>
        </pc:picChg>
        <pc:picChg chg="add del mod">
          <ac:chgData name="Ana Crispim" userId="74668a9aaaaa8da7" providerId="LiveId" clId="{5E163B58-FA5E-428D-84EC-5D62023E04EC}" dt="2023-07-03T20:28:16.121" v="12958"/>
          <ac:picMkLst>
            <pc:docMk/>
            <pc:sldMk cId="893906809" sldId="608"/>
            <ac:picMk id="14" creationId="{995CC164-D213-083B-01B3-1FB0BC7412EB}"/>
          </ac:picMkLst>
        </pc:picChg>
      </pc:sldChg>
      <pc:sldChg chg="addSp delSp modSp add mod">
        <pc:chgData name="Ana Crispim" userId="74668a9aaaaa8da7" providerId="LiveId" clId="{5E163B58-FA5E-428D-84EC-5D62023E04EC}" dt="2023-07-03T20:33:17.024" v="13027" actId="14100"/>
        <pc:sldMkLst>
          <pc:docMk/>
          <pc:sldMk cId="1077073903" sldId="609"/>
        </pc:sldMkLst>
        <pc:spChg chg="mod">
          <ac:chgData name="Ana Crispim" userId="74668a9aaaaa8da7" providerId="LiveId" clId="{5E163B58-FA5E-428D-84EC-5D62023E04EC}" dt="2023-07-03T20:29:12.097" v="12972" actId="1076"/>
          <ac:spMkLst>
            <pc:docMk/>
            <pc:sldMk cId="1077073903" sldId="609"/>
            <ac:spMk id="3" creationId="{6D196417-A831-F3C3-53FF-09239DF3A697}"/>
          </ac:spMkLst>
        </pc:spChg>
        <pc:spChg chg="add mod">
          <ac:chgData name="Ana Crispim" userId="74668a9aaaaa8da7" providerId="LiveId" clId="{5E163B58-FA5E-428D-84EC-5D62023E04EC}" dt="2023-07-03T20:33:00.844" v="13022" actId="14100"/>
          <ac:spMkLst>
            <pc:docMk/>
            <pc:sldMk cId="1077073903" sldId="609"/>
            <ac:spMk id="9" creationId="{02CABA1A-E73E-EF70-84BE-8B10F138F70F}"/>
          </ac:spMkLst>
        </pc:spChg>
        <pc:spChg chg="add mod">
          <ac:chgData name="Ana Crispim" userId="74668a9aaaaa8da7" providerId="LiveId" clId="{5E163B58-FA5E-428D-84EC-5D62023E04EC}" dt="2023-07-03T20:33:05.874" v="13024" actId="1076"/>
          <ac:spMkLst>
            <pc:docMk/>
            <pc:sldMk cId="1077073903" sldId="609"/>
            <ac:spMk id="10" creationId="{573EC0A1-77D1-2AE6-F266-C8AD416BB13D}"/>
          </ac:spMkLst>
        </pc:spChg>
        <pc:spChg chg="add mod">
          <ac:chgData name="Ana Crispim" userId="74668a9aaaaa8da7" providerId="LiveId" clId="{5E163B58-FA5E-428D-84EC-5D62023E04EC}" dt="2023-07-03T20:33:17.024" v="13027" actId="14100"/>
          <ac:spMkLst>
            <pc:docMk/>
            <pc:sldMk cId="1077073903" sldId="609"/>
            <ac:spMk id="11" creationId="{8143AD28-91CB-5C13-C02B-BD10652770FD}"/>
          </ac:spMkLst>
        </pc:spChg>
        <pc:spChg chg="mod">
          <ac:chgData name="Ana Crispim" userId="74668a9aaaaa8da7" providerId="LiveId" clId="{5E163B58-FA5E-428D-84EC-5D62023E04EC}" dt="2023-07-03T20:29:12.097" v="12972" actId="1076"/>
          <ac:spMkLst>
            <pc:docMk/>
            <pc:sldMk cId="1077073903" sldId="609"/>
            <ac:spMk id="12" creationId="{D612A52A-8D5A-EB68-FF33-2518D172CB01}"/>
          </ac:spMkLst>
        </pc:spChg>
        <pc:picChg chg="add mod">
          <ac:chgData name="Ana Crispim" userId="74668a9aaaaa8da7" providerId="LiveId" clId="{5E163B58-FA5E-428D-84EC-5D62023E04EC}" dt="2023-07-03T20:28:01.855" v="12954" actId="14100"/>
          <ac:picMkLst>
            <pc:docMk/>
            <pc:sldMk cId="1077073903" sldId="609"/>
            <ac:picMk id="4" creationId="{3DD51C9F-2F7E-CE47-5517-92FBA2DA4165}"/>
          </ac:picMkLst>
        </pc:picChg>
        <pc:picChg chg="del">
          <ac:chgData name="Ana Crispim" userId="74668a9aaaaa8da7" providerId="LiveId" clId="{5E163B58-FA5E-428D-84EC-5D62023E04EC}" dt="2023-07-03T20:27:56.175" v="12950" actId="478"/>
          <ac:picMkLst>
            <pc:docMk/>
            <pc:sldMk cId="1077073903" sldId="609"/>
            <ac:picMk id="5" creationId="{69D2F2E1-C668-CF8D-FD53-72F2B915F8D0}"/>
          </ac:picMkLst>
        </pc:picChg>
        <pc:picChg chg="add mod">
          <ac:chgData name="Ana Crispim" userId="74668a9aaaaa8da7" providerId="LiveId" clId="{5E163B58-FA5E-428D-84EC-5D62023E04EC}" dt="2023-07-03T20:28:20.922" v="12960" actId="1076"/>
          <ac:picMkLst>
            <pc:docMk/>
            <pc:sldMk cId="1077073903" sldId="609"/>
            <ac:picMk id="6" creationId="{BE6BEDB2-50A4-A331-659E-C853DFEF2F3F}"/>
          </ac:picMkLst>
        </pc:picChg>
      </pc:sldChg>
      <pc:sldChg chg="addSp delSp modSp add mod">
        <pc:chgData name="Ana Crispim" userId="74668a9aaaaa8da7" providerId="LiveId" clId="{5E163B58-FA5E-428D-84EC-5D62023E04EC}" dt="2023-07-03T20:36:23.941" v="13090" actId="1076"/>
        <pc:sldMkLst>
          <pc:docMk/>
          <pc:sldMk cId="331965912" sldId="610"/>
        </pc:sldMkLst>
        <pc:spChg chg="add mod">
          <ac:chgData name="Ana Crispim" userId="74668a9aaaaa8da7" providerId="LiveId" clId="{5E163B58-FA5E-428D-84EC-5D62023E04EC}" dt="2023-07-03T20:35:47.804" v="13073" actId="14100"/>
          <ac:spMkLst>
            <pc:docMk/>
            <pc:sldMk cId="331965912" sldId="610"/>
            <ac:spMk id="4" creationId="{9274A804-D6C6-5319-8427-C1FC3289F525}"/>
          </ac:spMkLst>
        </pc:spChg>
        <pc:spChg chg="add mod">
          <ac:chgData name="Ana Crispim" userId="74668a9aaaaa8da7" providerId="LiveId" clId="{5E163B58-FA5E-428D-84EC-5D62023E04EC}" dt="2023-07-03T20:35:58.947" v="13079" actId="14100"/>
          <ac:spMkLst>
            <pc:docMk/>
            <pc:sldMk cId="331965912" sldId="610"/>
            <ac:spMk id="6" creationId="{DA4DEF7B-70C5-14B0-60B2-ADE5A831D83C}"/>
          </ac:spMkLst>
        </pc:spChg>
        <pc:spChg chg="add del mod ord">
          <ac:chgData name="Ana Crispim" userId="74668a9aaaaa8da7" providerId="LiveId" clId="{5E163B58-FA5E-428D-84EC-5D62023E04EC}" dt="2023-07-03T20:36:17.208" v="13088" actId="478"/>
          <ac:spMkLst>
            <pc:docMk/>
            <pc:sldMk cId="331965912" sldId="610"/>
            <ac:spMk id="9" creationId="{8D7B4AC2-9319-B5CE-BFAF-D324FC3497EA}"/>
          </ac:spMkLst>
        </pc:spChg>
        <pc:spChg chg="add mod">
          <ac:chgData name="Ana Crispim" userId="74668a9aaaaa8da7" providerId="LiveId" clId="{5E163B58-FA5E-428D-84EC-5D62023E04EC}" dt="2023-07-03T20:36:02.737" v="13081" actId="1076"/>
          <ac:spMkLst>
            <pc:docMk/>
            <pc:sldMk cId="331965912" sldId="610"/>
            <ac:spMk id="10" creationId="{8DEC4286-CA6C-A1BC-20EE-350A3F5595AE}"/>
          </ac:spMkLst>
        </pc:spChg>
        <pc:spChg chg="add mod">
          <ac:chgData name="Ana Crispim" userId="74668a9aaaaa8da7" providerId="LiveId" clId="{5E163B58-FA5E-428D-84EC-5D62023E04EC}" dt="2023-07-03T20:36:06.511" v="13083" actId="1076"/>
          <ac:spMkLst>
            <pc:docMk/>
            <pc:sldMk cId="331965912" sldId="610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34:08.422" v="13046" actId="1076"/>
          <ac:spMkLst>
            <pc:docMk/>
            <pc:sldMk cId="331965912" sldId="610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0:36:23.941" v="13090" actId="1076"/>
          <ac:spMkLst>
            <pc:docMk/>
            <pc:sldMk cId="331965912" sldId="610"/>
            <ac:spMk id="13" creationId="{F20DD4DB-2C3D-EAC3-0854-80413BE91974}"/>
          </ac:spMkLst>
        </pc:spChg>
        <pc:spChg chg="del">
          <ac:chgData name="Ana Crispim" userId="74668a9aaaaa8da7" providerId="LiveId" clId="{5E163B58-FA5E-428D-84EC-5D62023E04EC}" dt="2023-07-03T20:35:11.698" v="13052" actId="478"/>
          <ac:spMkLst>
            <pc:docMk/>
            <pc:sldMk cId="331965912" sldId="610"/>
            <ac:spMk id="14" creationId="{1C6499C6-0A3C-D0E0-DEE7-B9FA18AAC352}"/>
          </ac:spMkLst>
        </pc:spChg>
        <pc:spChg chg="del mod">
          <ac:chgData name="Ana Crispim" userId="74668a9aaaaa8da7" providerId="LiveId" clId="{5E163B58-FA5E-428D-84EC-5D62023E04EC}" dt="2023-07-03T20:35:11.021" v="13051" actId="478"/>
          <ac:spMkLst>
            <pc:docMk/>
            <pc:sldMk cId="331965912" sldId="610"/>
            <ac:spMk id="16" creationId="{B853EFF5-E833-59F9-89B5-E916BF7257B1}"/>
          </ac:spMkLst>
        </pc:spChg>
        <pc:spChg chg="del">
          <ac:chgData name="Ana Crispim" userId="74668a9aaaaa8da7" providerId="LiveId" clId="{5E163B58-FA5E-428D-84EC-5D62023E04EC}" dt="2023-07-03T20:35:12.179" v="13053" actId="478"/>
          <ac:spMkLst>
            <pc:docMk/>
            <pc:sldMk cId="331965912" sldId="610"/>
            <ac:spMk id="17" creationId="{C9599315-B58A-4620-727F-02FA7D1D4022}"/>
          </ac:spMkLst>
        </pc:spChg>
        <pc:spChg chg="del">
          <ac:chgData name="Ana Crispim" userId="74668a9aaaaa8da7" providerId="LiveId" clId="{5E163B58-FA5E-428D-84EC-5D62023E04EC}" dt="2023-07-03T20:35:12.753" v="13054" actId="478"/>
          <ac:spMkLst>
            <pc:docMk/>
            <pc:sldMk cId="331965912" sldId="610"/>
            <ac:spMk id="18" creationId="{EFF9A9EF-DD48-E43E-C071-6F5BC0FE0431}"/>
          </ac:spMkLst>
        </pc:spChg>
        <pc:picChg chg="add mod">
          <ac:chgData name="Ana Crispim" userId="74668a9aaaaa8da7" providerId="LiveId" clId="{5E163B58-FA5E-428D-84EC-5D62023E04EC}" dt="2023-07-03T20:36:15.207" v="13087" actId="1076"/>
          <ac:picMkLst>
            <pc:docMk/>
            <pc:sldMk cId="331965912" sldId="610"/>
            <ac:picMk id="3" creationId="{794EB45C-2CF9-9DB1-6B12-1CA547E972E1}"/>
          </ac:picMkLst>
        </pc:picChg>
        <pc:picChg chg="del">
          <ac:chgData name="Ana Crispim" userId="74668a9aaaaa8da7" providerId="LiveId" clId="{5E163B58-FA5E-428D-84EC-5D62023E04EC}" dt="2023-07-03T20:34:05.829" v="13044" actId="478"/>
          <ac:picMkLst>
            <pc:docMk/>
            <pc:sldMk cId="331965912" sldId="610"/>
            <ac:picMk id="5" creationId="{DDCF9B10-B7EA-08E7-0A51-EFFCC2904C35}"/>
          </ac:picMkLst>
        </pc:picChg>
      </pc:sldChg>
      <pc:sldChg chg="add del">
        <pc:chgData name="Ana Crispim" userId="74668a9aaaaa8da7" providerId="LiveId" clId="{5E163B58-FA5E-428D-84EC-5D62023E04EC}" dt="2023-07-03T20:33:58.451" v="13041" actId="47"/>
        <pc:sldMkLst>
          <pc:docMk/>
          <pc:sldMk cId="1665565196" sldId="610"/>
        </pc:sldMkLst>
      </pc:sldChg>
      <pc:sldChg chg="addSp delSp modSp add mod">
        <pc:chgData name="Ana Crispim" userId="74668a9aaaaa8da7" providerId="LiveId" clId="{5E163B58-FA5E-428D-84EC-5D62023E04EC}" dt="2023-07-03T20:49:50.857" v="13160" actId="478"/>
        <pc:sldMkLst>
          <pc:docMk/>
          <pc:sldMk cId="1248558784" sldId="611"/>
        </pc:sldMkLst>
        <pc:spChg chg="del">
          <ac:chgData name="Ana Crispim" userId="74668a9aaaaa8da7" providerId="LiveId" clId="{5E163B58-FA5E-428D-84EC-5D62023E04EC}" dt="2023-07-03T20:36:36.866" v="13095" actId="478"/>
          <ac:spMkLst>
            <pc:docMk/>
            <pc:sldMk cId="1248558784" sldId="611"/>
            <ac:spMk id="4" creationId="{9274A804-D6C6-5319-8427-C1FC3289F525}"/>
          </ac:spMkLst>
        </pc:spChg>
        <pc:spChg chg="del">
          <ac:chgData name="Ana Crispim" userId="74668a9aaaaa8da7" providerId="LiveId" clId="{5E163B58-FA5E-428D-84EC-5D62023E04EC}" dt="2023-07-03T20:36:37.491" v="13096" actId="478"/>
          <ac:spMkLst>
            <pc:docMk/>
            <pc:sldMk cId="1248558784" sldId="611"/>
            <ac:spMk id="6" creationId="{DA4DEF7B-70C5-14B0-60B2-ADE5A831D83C}"/>
          </ac:spMkLst>
        </pc:spChg>
        <pc:spChg chg="add del mod">
          <ac:chgData name="Ana Crispim" userId="74668a9aaaaa8da7" providerId="LiveId" clId="{5E163B58-FA5E-428D-84EC-5D62023E04EC}" dt="2023-07-03T20:49:50.337" v="13158" actId="478"/>
          <ac:spMkLst>
            <pc:docMk/>
            <pc:sldMk cId="1248558784" sldId="611"/>
            <ac:spMk id="9" creationId="{DB1479F4-68F4-9405-8E35-F1DC0B3F049C}"/>
          </ac:spMkLst>
        </pc:spChg>
        <pc:spChg chg="del">
          <ac:chgData name="Ana Crispim" userId="74668a9aaaaa8da7" providerId="LiveId" clId="{5E163B58-FA5E-428D-84EC-5D62023E04EC}" dt="2023-07-03T20:36:38.006" v="13097" actId="478"/>
          <ac:spMkLst>
            <pc:docMk/>
            <pc:sldMk cId="1248558784" sldId="611"/>
            <ac:spMk id="10" creationId="{8DEC4286-CA6C-A1BC-20EE-350A3F5595AE}"/>
          </ac:spMkLst>
        </pc:spChg>
        <pc:spChg chg="add del mod ord">
          <ac:chgData name="Ana Crispim" userId="74668a9aaaaa8da7" providerId="LiveId" clId="{5E163B58-FA5E-428D-84EC-5D62023E04EC}" dt="2023-07-03T20:49:49.824" v="13157" actId="478"/>
          <ac:spMkLst>
            <pc:docMk/>
            <pc:sldMk cId="1248558784" sldId="611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36:32.914" v="13092" actId="20577"/>
          <ac:spMkLst>
            <pc:docMk/>
            <pc:sldMk cId="1248558784" sldId="611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36:36.411" v="13094" actId="478"/>
          <ac:spMkLst>
            <pc:docMk/>
            <pc:sldMk cId="1248558784" sldId="611"/>
            <ac:spMk id="13" creationId="{F20DD4DB-2C3D-EAC3-0854-80413BE91974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4" creationId="{64557628-EDAF-B146-B169-FA1589D04585}"/>
          </ac:spMkLst>
        </pc:spChg>
        <pc:spChg chg="add mod">
          <ac:chgData name="Ana Crispim" userId="74668a9aaaaa8da7" providerId="LiveId" clId="{5E163B58-FA5E-428D-84EC-5D62023E04EC}" dt="2023-07-03T20:37:32.629" v="13116" actId="571"/>
          <ac:spMkLst>
            <pc:docMk/>
            <pc:sldMk cId="1248558784" sldId="611"/>
            <ac:spMk id="16" creationId="{2A52A0FC-2E52-6546-0E08-BAD1A46D53D4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7" creationId="{DBEC55C5-7CC7-DE3A-61A7-96BBA3449107}"/>
          </ac:spMkLst>
        </pc:spChg>
        <pc:spChg chg="add del mod">
          <ac:chgData name="Ana Crispim" userId="74668a9aaaaa8da7" providerId="LiveId" clId="{5E163B58-FA5E-428D-84EC-5D62023E04EC}" dt="2023-07-03T20:49:50.621" v="13159" actId="478"/>
          <ac:spMkLst>
            <pc:docMk/>
            <pc:sldMk cId="1248558784" sldId="611"/>
            <ac:spMk id="18" creationId="{9864208B-6D12-ECD6-4C48-43B1A9C3D8B9}"/>
          </ac:spMkLst>
        </pc:spChg>
        <pc:picChg chg="del">
          <ac:chgData name="Ana Crispim" userId="74668a9aaaaa8da7" providerId="LiveId" clId="{5E163B58-FA5E-428D-84EC-5D62023E04EC}" dt="2023-07-03T20:36:35.429" v="13093" actId="478"/>
          <ac:picMkLst>
            <pc:docMk/>
            <pc:sldMk cId="1248558784" sldId="611"/>
            <ac:picMk id="3" creationId="{794EB45C-2CF9-9DB1-6B12-1CA547E972E1}"/>
          </ac:picMkLst>
        </pc:picChg>
        <pc:picChg chg="add del mod">
          <ac:chgData name="Ana Crispim" userId="74668a9aaaaa8da7" providerId="LiveId" clId="{5E163B58-FA5E-428D-84EC-5D62023E04EC}" dt="2023-07-03T20:49:50.857" v="13160" actId="478"/>
          <ac:picMkLst>
            <pc:docMk/>
            <pc:sldMk cId="1248558784" sldId="611"/>
            <ac:picMk id="5" creationId="{551820F9-0BF3-2B8E-04D0-9EEAB67F3210}"/>
          </ac:picMkLst>
        </pc:picChg>
        <pc:picChg chg="add mod">
          <ac:chgData name="Ana Crispim" userId="74668a9aaaaa8da7" providerId="LiveId" clId="{5E163B58-FA5E-428D-84EC-5D62023E04EC}" dt="2023-07-03T20:37:32.629" v="13116" actId="571"/>
          <ac:picMkLst>
            <pc:docMk/>
            <pc:sldMk cId="1248558784" sldId="611"/>
            <ac:picMk id="15" creationId="{3AE63A3B-7510-7737-E73B-8A6EFFB3980C}"/>
          </ac:picMkLst>
        </pc:picChg>
      </pc:sldChg>
      <pc:sldChg chg="addSp delSp modSp add mod">
        <pc:chgData name="Ana Crispim" userId="74668a9aaaaa8da7" providerId="LiveId" clId="{5E163B58-FA5E-428D-84EC-5D62023E04EC}" dt="2023-07-03T20:57:19.456" v="13283"/>
        <pc:sldMkLst>
          <pc:docMk/>
          <pc:sldMk cId="2232342264" sldId="612"/>
        </pc:sldMkLst>
        <pc:spChg chg="add mod">
          <ac:chgData name="Ana Crispim" userId="74668a9aaaaa8da7" providerId="LiveId" clId="{5E163B58-FA5E-428D-84EC-5D62023E04EC}" dt="2023-07-03T20:52:52.981" v="13196" actId="404"/>
          <ac:spMkLst>
            <pc:docMk/>
            <pc:sldMk cId="2232342264" sldId="612"/>
            <ac:spMk id="3" creationId="{BD162BA3-A629-7594-6CE5-48FF293CEDCD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9" creationId="{DB1479F4-68F4-9405-8E35-F1DC0B3F049C}"/>
          </ac:spMkLst>
        </pc:spChg>
        <pc:spChg chg="del">
          <ac:chgData name="Ana Crispim" userId="74668a9aaaaa8da7" providerId="LiveId" clId="{5E163B58-FA5E-428D-84EC-5D62023E04EC}" dt="2023-07-03T20:49:56.204" v="13164" actId="478"/>
          <ac:spMkLst>
            <pc:docMk/>
            <pc:sldMk cId="2232342264" sldId="612"/>
            <ac:spMk id="11" creationId="{536D0B47-B132-8A67-4AB4-BA1A1BE00DC3}"/>
          </ac:spMkLst>
        </pc:spChg>
        <pc:spChg chg="mod">
          <ac:chgData name="Ana Crispim" userId="74668a9aaaaa8da7" providerId="LiveId" clId="{5E163B58-FA5E-428D-84EC-5D62023E04EC}" dt="2023-07-03T20:52:42.337" v="13190" actId="1076"/>
          <ac:spMkLst>
            <pc:docMk/>
            <pc:sldMk cId="2232342264" sldId="612"/>
            <ac:spMk id="12" creationId="{D612A52A-8D5A-EB68-FF33-2518D172CB01}"/>
          </ac:spMkLst>
        </pc:spChg>
        <pc:spChg chg="del">
          <ac:chgData name="Ana Crispim" userId="74668a9aaaaa8da7" providerId="LiveId" clId="{5E163B58-FA5E-428D-84EC-5D62023E04EC}" dt="2023-07-03T20:49:55.520" v="13163" actId="478"/>
          <ac:spMkLst>
            <pc:docMk/>
            <pc:sldMk cId="2232342264" sldId="612"/>
            <ac:spMk id="14" creationId="{64557628-EDAF-B146-B169-FA1589D04585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17" creationId="{DBEC55C5-7CC7-DE3A-61A7-96BBA3449107}"/>
          </ac:spMkLst>
        </pc:spChg>
        <pc:spChg chg="del">
          <ac:chgData name="Ana Crispim" userId="74668a9aaaaa8da7" providerId="LiveId" clId="{5E163B58-FA5E-428D-84EC-5D62023E04EC}" dt="2023-07-03T20:49:54.933" v="13162" actId="478"/>
          <ac:spMkLst>
            <pc:docMk/>
            <pc:sldMk cId="2232342264" sldId="612"/>
            <ac:spMk id="18" creationId="{9864208B-6D12-ECD6-4C48-43B1A9C3D8B9}"/>
          </ac:spMkLst>
        </pc:spChg>
        <pc:spChg chg="mod">
          <ac:chgData name="Ana Crispim" userId="74668a9aaaaa8da7" providerId="LiveId" clId="{5E163B58-FA5E-428D-84EC-5D62023E04EC}" dt="2023-07-03T20:56:22.584" v="13273" actId="20577"/>
          <ac:spMkLst>
            <pc:docMk/>
            <pc:sldMk cId="2232342264" sldId="612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57:19.456" v="13283"/>
          <ac:picMkLst>
            <pc:docMk/>
            <pc:sldMk cId="2232342264" sldId="612"/>
            <ac:picMk id="4" creationId="{10A5A2AF-C85A-F478-0377-42F92F975675}"/>
          </ac:picMkLst>
        </pc:picChg>
        <pc:picChg chg="del">
          <ac:chgData name="Ana Crispim" userId="74668a9aaaaa8da7" providerId="LiveId" clId="{5E163B58-FA5E-428D-84EC-5D62023E04EC}" dt="2023-07-03T20:49:53.495" v="13161" actId="478"/>
          <ac:picMkLst>
            <pc:docMk/>
            <pc:sldMk cId="2232342264" sldId="612"/>
            <ac:picMk id="5" creationId="{551820F9-0BF3-2B8E-04D0-9EEAB67F3210}"/>
          </ac:picMkLst>
        </pc:picChg>
      </pc:sldChg>
      <pc:sldChg chg="add del">
        <pc:chgData name="Ana Crispim" userId="74668a9aaaaa8da7" providerId="LiveId" clId="{5E163B58-FA5E-428D-84EC-5D62023E04EC}" dt="2023-07-03T20:50:06.667" v="13169"/>
        <pc:sldMkLst>
          <pc:docMk/>
          <pc:sldMk cId="625034085" sldId="613"/>
        </pc:sldMkLst>
      </pc:sldChg>
      <pc:sldChg chg="add del ord">
        <pc:chgData name="Ana Crispim" userId="74668a9aaaaa8da7" providerId="LiveId" clId="{5E163B58-FA5E-428D-84EC-5D62023E04EC}" dt="2023-07-03T20:56:04.102" v="13263" actId="47"/>
        <pc:sldMkLst>
          <pc:docMk/>
          <pc:sldMk cId="2767305568" sldId="613"/>
        </pc:sldMkLst>
      </pc:sldChg>
      <pc:sldChg chg="add del">
        <pc:chgData name="Ana Crispim" userId="74668a9aaaaa8da7" providerId="LiveId" clId="{5E163B58-FA5E-428D-84EC-5D62023E04EC}" dt="2023-07-03T20:56:00.973" v="13261" actId="47"/>
        <pc:sldMkLst>
          <pc:docMk/>
          <pc:sldMk cId="716762113" sldId="614"/>
        </pc:sldMkLst>
      </pc:sldChg>
      <pc:sldChg chg="addSp delSp modSp add mod">
        <pc:chgData name="Ana Crispim" userId="74668a9aaaaa8da7" providerId="LiveId" clId="{5E163B58-FA5E-428D-84EC-5D62023E04EC}" dt="2023-07-03T20:57:44.494" v="13288" actId="14100"/>
        <pc:sldMkLst>
          <pc:docMk/>
          <pc:sldMk cId="1168540032" sldId="614"/>
        </pc:sldMkLst>
        <pc:spChg chg="mod">
          <ac:chgData name="Ana Crispim" userId="74668a9aaaaa8da7" providerId="LiveId" clId="{5E163B58-FA5E-428D-84EC-5D62023E04EC}" dt="2023-07-03T20:56:28.131" v="13275" actId="20577"/>
          <ac:spMkLst>
            <pc:docMk/>
            <pc:sldMk cId="1168540032" sldId="614"/>
            <ac:spMk id="22" creationId="{D81972E8-AB81-D8F1-43B8-61D39BE082F0}"/>
          </ac:spMkLst>
        </pc:spChg>
        <pc:picChg chg="add del mod">
          <ac:chgData name="Ana Crispim" userId="74668a9aaaaa8da7" providerId="LiveId" clId="{5E163B58-FA5E-428D-84EC-5D62023E04EC}" dt="2023-07-03T20:57:23.440" v="13284" actId="478"/>
          <ac:picMkLst>
            <pc:docMk/>
            <pc:sldMk cId="1168540032" sldId="614"/>
            <ac:picMk id="4" creationId="{E916480D-B1BC-CFE8-F223-712542902FF7}"/>
          </ac:picMkLst>
        </pc:picChg>
        <pc:picChg chg="add mod">
          <ac:chgData name="Ana Crispim" userId="74668a9aaaaa8da7" providerId="LiveId" clId="{5E163B58-FA5E-428D-84EC-5D62023E04EC}" dt="2023-07-03T20:57:44.494" v="13288" actId="14100"/>
          <ac:picMkLst>
            <pc:docMk/>
            <pc:sldMk cId="1168540032" sldId="614"/>
            <ac:picMk id="6" creationId="{AC812E58-3073-098C-E70E-9543B98CEBF5}"/>
          </ac:picMkLst>
        </pc:picChg>
      </pc:sldChg>
      <pc:sldChg chg="add del">
        <pc:chgData name="Ana Crispim" userId="74668a9aaaaa8da7" providerId="LiveId" clId="{5E163B58-FA5E-428D-84EC-5D62023E04EC}" dt="2023-07-03T20:52:01.804" v="13181"/>
        <pc:sldMkLst>
          <pc:docMk/>
          <pc:sldMk cId="2776192110" sldId="614"/>
        </pc:sldMkLst>
      </pc:sldChg>
      <pc:sldChg chg="addSp delSp modSp add mod">
        <pc:chgData name="Ana Crispim" userId="74668a9aaaaa8da7" providerId="LiveId" clId="{5E163B58-FA5E-428D-84EC-5D62023E04EC}" dt="2023-07-03T20:58:55.468" v="13301" actId="1076"/>
        <pc:sldMkLst>
          <pc:docMk/>
          <pc:sldMk cId="1040714252" sldId="615"/>
        </pc:sldMkLst>
        <pc:spChg chg="mod">
          <ac:chgData name="Ana Crispim" userId="74668a9aaaaa8da7" providerId="LiveId" clId="{5E163B58-FA5E-428D-84EC-5D62023E04EC}" dt="2023-07-03T20:58:10.786" v="13297" actId="20577"/>
          <ac:spMkLst>
            <pc:docMk/>
            <pc:sldMk cId="1040714252" sldId="615"/>
            <ac:spMk id="22" creationId="{D81972E8-AB81-D8F1-43B8-61D39BE082F0}"/>
          </ac:spMkLst>
        </pc:spChg>
        <pc:picChg chg="add mod">
          <ac:chgData name="Ana Crispim" userId="74668a9aaaaa8da7" providerId="LiveId" clId="{5E163B58-FA5E-428D-84EC-5D62023E04EC}" dt="2023-07-03T20:58:55.468" v="13301" actId="1076"/>
          <ac:picMkLst>
            <pc:docMk/>
            <pc:sldMk cId="1040714252" sldId="615"/>
            <ac:picMk id="4" creationId="{2929F2C3-749C-5B31-5821-EAB858B0F51F}"/>
          </ac:picMkLst>
        </pc:picChg>
        <pc:picChg chg="del">
          <ac:chgData name="Ana Crispim" userId="74668a9aaaaa8da7" providerId="LiveId" clId="{5E163B58-FA5E-428D-84EC-5D62023E04EC}" dt="2023-07-03T20:58:50.320" v="13298" actId="478"/>
          <ac:picMkLst>
            <pc:docMk/>
            <pc:sldMk cId="1040714252" sldId="615"/>
            <ac:picMk id="6" creationId="{AC812E58-3073-098C-E70E-9543B98CEBF5}"/>
          </ac:picMkLst>
        </pc:picChg>
      </pc:sldChg>
      <pc:sldChg chg="addSp delSp modSp add mod">
        <pc:chgData name="Ana Crispim" userId="74668a9aaaaa8da7" providerId="LiveId" clId="{5E163B58-FA5E-428D-84EC-5D62023E04EC}" dt="2023-07-04T01:31:29.713" v="16141" actId="20577"/>
        <pc:sldMkLst>
          <pc:docMk/>
          <pc:sldMk cId="3717295595" sldId="616"/>
        </pc:sldMkLst>
        <pc:spChg chg="mod">
          <ac:chgData name="Ana Crispim" userId="74668a9aaaaa8da7" providerId="LiveId" clId="{5E163B58-FA5E-428D-84EC-5D62023E04EC}" dt="2023-07-04T01:14:59.993" v="15610" actId="404"/>
          <ac:spMkLst>
            <pc:docMk/>
            <pc:sldMk cId="3717295595" sldId="616"/>
            <ac:spMk id="2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1:31:29.713" v="16141" actId="20577"/>
          <ac:spMkLst>
            <pc:docMk/>
            <pc:sldMk cId="3717295595" sldId="616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4T01:16:50.395" v="15774" actId="1076"/>
          <ac:spMkLst>
            <pc:docMk/>
            <pc:sldMk cId="3717295595" sldId="616"/>
            <ac:spMk id="7" creationId="{C676EF90-DDB5-ABF1-41BA-861E004E04ED}"/>
          </ac:spMkLst>
        </pc:spChg>
        <pc:spChg chg="del">
          <ac:chgData name="Ana Crispim" userId="74668a9aaaaa8da7" providerId="LiveId" clId="{5E163B58-FA5E-428D-84EC-5D62023E04EC}" dt="2023-07-03T21:50:19.054" v="15014" actId="478"/>
          <ac:spMkLst>
            <pc:docMk/>
            <pc:sldMk cId="3717295595" sldId="616"/>
            <ac:spMk id="7" creationId="{D84C0805-FD1A-7FB8-4318-C693BD1C6802}"/>
          </ac:spMkLst>
        </pc:spChg>
        <pc:spChg chg="add del mod">
          <ac:chgData name="Ana Crispim" userId="74668a9aaaaa8da7" providerId="LiveId" clId="{5E163B58-FA5E-428D-84EC-5D62023E04EC}" dt="2023-07-03T21:56:51.618" v="15143"/>
          <ac:spMkLst>
            <pc:docMk/>
            <pc:sldMk cId="3717295595" sldId="616"/>
            <ac:spMk id="8" creationId="{1B70EF61-3124-2F40-11DB-340C0B65B888}"/>
          </ac:spMkLst>
        </pc:spChg>
        <pc:spChg chg="add del mod">
          <ac:chgData name="Ana Crispim" userId="74668a9aaaaa8da7" providerId="LiveId" clId="{5E163B58-FA5E-428D-84EC-5D62023E04EC}" dt="2023-07-03T21:56:51.618" v="15143"/>
          <ac:spMkLst>
            <pc:docMk/>
            <pc:sldMk cId="3717295595" sldId="616"/>
            <ac:spMk id="10" creationId="{F639548F-2C8D-697F-3D8B-7B32A1464982}"/>
          </ac:spMkLst>
        </pc:spChg>
        <pc:spChg chg="add mod">
          <ac:chgData name="Ana Crispim" userId="74668a9aaaaa8da7" providerId="LiveId" clId="{5E163B58-FA5E-428D-84EC-5D62023E04EC}" dt="2023-07-03T22:00:25.835" v="15180" actId="1076"/>
          <ac:spMkLst>
            <pc:docMk/>
            <pc:sldMk cId="3717295595" sldId="616"/>
            <ac:spMk id="11" creationId="{9E2EE9D7-69A1-95EF-7D79-72CE91D3D64A}"/>
          </ac:spMkLst>
        </pc:spChg>
        <pc:spChg chg="add mod">
          <ac:chgData name="Ana Crispim" userId="74668a9aaaaa8da7" providerId="LiveId" clId="{5E163B58-FA5E-428D-84EC-5D62023E04EC}" dt="2023-07-03T22:00:32.321" v="15181" actId="1076"/>
          <ac:spMkLst>
            <pc:docMk/>
            <pc:sldMk cId="3717295595" sldId="616"/>
            <ac:spMk id="12" creationId="{7C0A057D-12DF-7E17-B29B-6B978314686E}"/>
          </ac:spMkLst>
        </pc:spChg>
        <pc:spChg chg="add mod">
          <ac:chgData name="Ana Crispim" userId="74668a9aaaaa8da7" providerId="LiveId" clId="{5E163B58-FA5E-428D-84EC-5D62023E04EC}" dt="2023-07-03T22:00:00.438" v="15174" actId="1076"/>
          <ac:spMkLst>
            <pc:docMk/>
            <pc:sldMk cId="3717295595" sldId="616"/>
            <ac:spMk id="14" creationId="{81CB69A4-8C97-B47F-6E80-6BFF5E703BE7}"/>
          </ac:spMkLst>
        </pc:spChg>
        <pc:spChg chg="add mod">
          <ac:chgData name="Ana Crispim" userId="74668a9aaaaa8da7" providerId="LiveId" clId="{5E163B58-FA5E-428D-84EC-5D62023E04EC}" dt="2023-07-03T22:16:33.220" v="15470" actId="1076"/>
          <ac:spMkLst>
            <pc:docMk/>
            <pc:sldMk cId="3717295595" sldId="616"/>
            <ac:spMk id="16" creationId="{8849E8C1-FB37-78D4-C3B7-E7E2C5B0D945}"/>
          </ac:spMkLst>
        </pc:spChg>
        <pc:cxnChg chg="add del mod">
          <ac:chgData name="Ana Crispim" userId="74668a9aaaaa8da7" providerId="LiveId" clId="{5E163B58-FA5E-428D-84EC-5D62023E04EC}" dt="2023-07-03T21:56:51.618" v="15143"/>
          <ac:cxnSpMkLst>
            <pc:docMk/>
            <pc:sldMk cId="3717295595" sldId="616"/>
            <ac:cxnSpMk id="9" creationId="{B6FEA2E3-A57F-6DE4-6A5A-F4F0A2C4197A}"/>
          </ac:cxnSpMkLst>
        </pc:cxnChg>
        <pc:cxnChg chg="add mod">
          <ac:chgData name="Ana Crispim" userId="74668a9aaaaa8da7" providerId="LiveId" clId="{5E163B58-FA5E-428D-84EC-5D62023E04EC}" dt="2023-07-03T22:00:00.438" v="15174" actId="1076"/>
          <ac:cxnSpMkLst>
            <pc:docMk/>
            <pc:sldMk cId="3717295595" sldId="616"/>
            <ac:cxnSpMk id="13" creationId="{24F6FEE6-C1D0-B323-0F00-A56D27A10960}"/>
          </ac:cxnSpMkLst>
        </pc:cxnChg>
      </pc:sldChg>
      <pc:sldChg chg="add del">
        <pc:chgData name="Ana Crispim" userId="74668a9aaaaa8da7" providerId="LiveId" clId="{5E163B58-FA5E-428D-84EC-5D62023E04EC}" dt="2023-07-04T02:14:33.409" v="17307" actId="47"/>
        <pc:sldMkLst>
          <pc:docMk/>
          <pc:sldMk cId="481437410" sldId="617"/>
        </pc:sldMkLst>
      </pc:sldChg>
      <pc:sldChg chg="delSp modSp add mod ord">
        <pc:chgData name="Ana Crispim" userId="74668a9aaaaa8da7" providerId="LiveId" clId="{5E163B58-FA5E-428D-84EC-5D62023E04EC}" dt="2023-07-03T21:49:09.602" v="15012" actId="20577"/>
        <pc:sldMkLst>
          <pc:docMk/>
          <pc:sldMk cId="3500481616" sldId="618"/>
        </pc:sldMkLst>
        <pc:spChg chg="mod">
          <ac:chgData name="Ana Crispim" userId="74668a9aaaaa8da7" providerId="LiveId" clId="{5E163B58-FA5E-428D-84EC-5D62023E04EC}" dt="2023-07-03T21:49:09.602" v="15012" actId="20577"/>
          <ac:spMkLst>
            <pc:docMk/>
            <pc:sldMk cId="3500481616" sldId="618"/>
            <ac:spMk id="3" creationId="{0FF7356B-AD13-504B-BD8C-C4989A4CD23B}"/>
          </ac:spMkLst>
        </pc:spChg>
        <pc:spChg chg="del mod">
          <ac:chgData name="Ana Crispim" userId="74668a9aaaaa8da7" providerId="LiveId" clId="{5E163B58-FA5E-428D-84EC-5D62023E04EC}" dt="2023-07-03T21:04:08.202" v="13316"/>
          <ac:spMkLst>
            <pc:docMk/>
            <pc:sldMk cId="3500481616" sldId="618"/>
            <ac:spMk id="7" creationId="{D84C0805-FD1A-7FB8-4318-C693BD1C6802}"/>
          </ac:spMkLst>
        </pc:spChg>
      </pc:sldChg>
      <pc:sldChg chg="addSp delSp modSp add mod modAnim">
        <pc:chgData name="Ana Crispim" userId="74668a9aaaaa8da7" providerId="LiveId" clId="{5E163B58-FA5E-428D-84EC-5D62023E04EC}" dt="2023-07-03T21:27:15.573" v="13757" actId="2711"/>
        <pc:sldMkLst>
          <pc:docMk/>
          <pc:sldMk cId="3787852882" sldId="619"/>
        </pc:sldMkLst>
        <pc:spChg chg="del">
          <ac:chgData name="Ana Crispim" userId="74668a9aaaaa8da7" providerId="LiveId" clId="{5E163B58-FA5E-428D-84EC-5D62023E04EC}" dt="2023-07-03T21:19:09.816" v="13336" actId="478"/>
          <ac:spMkLst>
            <pc:docMk/>
            <pc:sldMk cId="3787852882" sldId="619"/>
            <ac:spMk id="3" creationId="{BD162BA3-A629-7594-6CE5-48FF293CEDCD}"/>
          </ac:spMkLst>
        </pc:spChg>
        <pc:spChg chg="add mod">
          <ac:chgData name="Ana Crispim" userId="74668a9aaaaa8da7" providerId="LiveId" clId="{5E163B58-FA5E-428D-84EC-5D62023E04EC}" dt="2023-07-03T21:26:14.956" v="13705" actId="14100"/>
          <ac:spMkLst>
            <pc:docMk/>
            <pc:sldMk cId="3787852882" sldId="619"/>
            <ac:spMk id="5" creationId="{CA59B14D-9CE3-CD23-14D9-17365FE5E04A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7" creationId="{FF85D20B-65B1-7E11-657D-0D94083E30E4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8" creationId="{35940C28-24FD-FF5E-83FF-D7A7672BBA32}"/>
          </ac:spMkLst>
        </pc:spChg>
        <pc:spChg chg="add del mod">
          <ac:chgData name="Ana Crispim" userId="74668a9aaaaa8da7" providerId="LiveId" clId="{5E163B58-FA5E-428D-84EC-5D62023E04EC}" dt="2023-07-03T21:25:38.142" v="13679" actId="478"/>
          <ac:spMkLst>
            <pc:docMk/>
            <pc:sldMk cId="3787852882" sldId="619"/>
            <ac:spMk id="9" creationId="{B9CA005F-C26C-2812-AF83-22D523D87126}"/>
          </ac:spMkLst>
        </pc:spChg>
        <pc:spChg chg="add mod">
          <ac:chgData name="Ana Crispim" userId="74668a9aaaaa8da7" providerId="LiveId" clId="{5E163B58-FA5E-428D-84EC-5D62023E04EC}" dt="2023-07-03T21:25:39.872" v="13680" actId="403"/>
          <ac:spMkLst>
            <pc:docMk/>
            <pc:sldMk cId="3787852882" sldId="619"/>
            <ac:spMk id="10" creationId="{5359A8B4-032B-CD8C-757F-2994E4DA8B47}"/>
          </ac:spMkLst>
        </pc:spChg>
        <pc:spChg chg="mod">
          <ac:chgData name="Ana Crispim" userId="74668a9aaaaa8da7" providerId="LiveId" clId="{5E163B58-FA5E-428D-84EC-5D62023E04EC}" dt="2023-07-03T21:26:12.881" v="13704" actId="1076"/>
          <ac:spMkLst>
            <pc:docMk/>
            <pc:sldMk cId="3787852882" sldId="619"/>
            <ac:spMk id="12" creationId="{D612A52A-8D5A-EB68-FF33-2518D172CB01}"/>
          </ac:spMkLst>
        </pc:spChg>
        <pc:spChg chg="add mod">
          <ac:chgData name="Ana Crispim" userId="74668a9aaaaa8da7" providerId="LiveId" clId="{5E163B58-FA5E-428D-84EC-5D62023E04EC}" dt="2023-07-03T21:24:14.454" v="13620" actId="1076"/>
          <ac:spMkLst>
            <pc:docMk/>
            <pc:sldMk cId="3787852882" sldId="619"/>
            <ac:spMk id="14" creationId="{E0DA2F71-8870-E06F-FABD-539A5D833A11}"/>
          </ac:spMkLst>
        </pc:spChg>
        <pc:spChg chg="add del mod">
          <ac:chgData name="Ana Crispim" userId="74668a9aaaaa8da7" providerId="LiveId" clId="{5E163B58-FA5E-428D-84EC-5D62023E04EC}" dt="2023-07-03T21:24:10.610" v="13619" actId="478"/>
          <ac:spMkLst>
            <pc:docMk/>
            <pc:sldMk cId="3787852882" sldId="619"/>
            <ac:spMk id="15" creationId="{9A75A836-1251-134D-AF1C-30FB0192EC1D}"/>
          </ac:spMkLst>
        </pc:spChg>
        <pc:spChg chg="add mod">
          <ac:chgData name="Ana Crispim" userId="74668a9aaaaa8da7" providerId="LiveId" clId="{5E163B58-FA5E-428D-84EC-5D62023E04EC}" dt="2023-07-03T21:24:14.454" v="13620" actId="1076"/>
          <ac:spMkLst>
            <pc:docMk/>
            <pc:sldMk cId="3787852882" sldId="619"/>
            <ac:spMk id="16" creationId="{1DD4B306-520C-D4C8-84E4-BD949BAD0EFD}"/>
          </ac:spMkLst>
        </pc:spChg>
        <pc:spChg chg="add mod">
          <ac:chgData name="Ana Crispim" userId="74668a9aaaaa8da7" providerId="LiveId" clId="{5E163B58-FA5E-428D-84EC-5D62023E04EC}" dt="2023-07-03T21:25:53.543" v="13693" actId="1076"/>
          <ac:spMkLst>
            <pc:docMk/>
            <pc:sldMk cId="3787852882" sldId="619"/>
            <ac:spMk id="17" creationId="{D63345F6-B3AB-B67F-920B-2C39137FD805}"/>
          </ac:spMkLst>
        </pc:spChg>
        <pc:spChg chg="add del mod">
          <ac:chgData name="Ana Crispim" userId="74668a9aaaaa8da7" providerId="LiveId" clId="{5E163B58-FA5E-428D-84EC-5D62023E04EC}" dt="2023-07-03T21:27:10.725" v="13755" actId="478"/>
          <ac:spMkLst>
            <pc:docMk/>
            <pc:sldMk cId="3787852882" sldId="619"/>
            <ac:spMk id="18" creationId="{C11A7E64-A63B-B965-5E1F-A47C7540DEBE}"/>
          </ac:spMkLst>
        </pc:spChg>
        <pc:spChg chg="add mod">
          <ac:chgData name="Ana Crispim" userId="74668a9aaaaa8da7" providerId="LiveId" clId="{5E163B58-FA5E-428D-84EC-5D62023E04EC}" dt="2023-07-03T21:27:15.573" v="13757" actId="2711"/>
          <ac:spMkLst>
            <pc:docMk/>
            <pc:sldMk cId="3787852882" sldId="619"/>
            <ac:spMk id="20" creationId="{7A95F3FF-8376-1795-4510-6EA70EFE3E5A}"/>
          </ac:spMkLst>
        </pc:spChg>
        <pc:spChg chg="del">
          <ac:chgData name="Ana Crispim" userId="74668a9aaaaa8da7" providerId="LiveId" clId="{5E163B58-FA5E-428D-84EC-5D62023E04EC}" dt="2023-07-03T21:19:10.276" v="13337" actId="478"/>
          <ac:spMkLst>
            <pc:docMk/>
            <pc:sldMk cId="3787852882" sldId="619"/>
            <ac:spMk id="22" creationId="{D81972E8-AB81-D8F1-43B8-61D39BE082F0}"/>
          </ac:spMkLst>
        </pc:spChg>
        <pc:picChg chg="del">
          <ac:chgData name="Ana Crispim" userId="74668a9aaaaa8da7" providerId="LiveId" clId="{5E163B58-FA5E-428D-84EC-5D62023E04EC}" dt="2023-07-03T21:19:08.504" v="13335" actId="478"/>
          <ac:picMkLst>
            <pc:docMk/>
            <pc:sldMk cId="3787852882" sldId="619"/>
            <ac:picMk id="4" creationId="{2929F2C3-749C-5B31-5821-EAB858B0F51F}"/>
          </ac:picMkLst>
        </pc:picChg>
        <pc:picChg chg="add del mod">
          <ac:chgData name="Ana Crispim" userId="74668a9aaaaa8da7" providerId="LiveId" clId="{5E163B58-FA5E-428D-84EC-5D62023E04EC}" dt="2023-07-03T21:23:31.550" v="13554" actId="478"/>
          <ac:picMkLst>
            <pc:docMk/>
            <pc:sldMk cId="3787852882" sldId="619"/>
            <ac:picMk id="6" creationId="{B17559D8-A4CF-860A-0E91-818EA26F2EFA}"/>
          </ac:picMkLst>
        </pc:picChg>
        <pc:picChg chg="add mod">
          <ac:chgData name="Ana Crispim" userId="74668a9aaaaa8da7" providerId="LiveId" clId="{5E163B58-FA5E-428D-84EC-5D62023E04EC}" dt="2023-07-03T21:25:57.534" v="13695" actId="1076"/>
          <ac:picMkLst>
            <pc:docMk/>
            <pc:sldMk cId="3787852882" sldId="619"/>
            <ac:picMk id="11" creationId="{56160AC4-2C02-4F88-B346-2E615C030760}"/>
          </ac:picMkLst>
        </pc:picChg>
        <pc:picChg chg="add mod">
          <ac:chgData name="Ana Crispim" userId="74668a9aaaaa8da7" providerId="LiveId" clId="{5E163B58-FA5E-428D-84EC-5D62023E04EC}" dt="2023-07-03T21:25:55.218" v="13694" actId="1076"/>
          <ac:picMkLst>
            <pc:docMk/>
            <pc:sldMk cId="3787852882" sldId="619"/>
            <ac:picMk id="13" creationId="{342BBA57-988A-C09F-AF2C-4EC629D6E04F}"/>
          </ac:picMkLst>
        </pc:picChg>
      </pc:sldChg>
      <pc:sldChg chg="addSp delSp modSp add mod delAnim modAnim">
        <pc:chgData name="Ana Crispim" userId="74668a9aaaaa8da7" providerId="LiveId" clId="{5E163B58-FA5E-428D-84EC-5D62023E04EC}" dt="2023-07-03T21:29:09.179" v="13827" actId="113"/>
        <pc:sldMkLst>
          <pc:docMk/>
          <pc:sldMk cId="3098585495" sldId="620"/>
        </pc:sldMkLst>
        <pc:spChg chg="add mod">
          <ac:chgData name="Ana Crispim" userId="74668a9aaaaa8da7" providerId="LiveId" clId="{5E163B58-FA5E-428D-84EC-5D62023E04EC}" dt="2023-07-03T21:29:09.179" v="13827" actId="113"/>
          <ac:spMkLst>
            <pc:docMk/>
            <pc:sldMk cId="3098585495" sldId="620"/>
            <ac:spMk id="3" creationId="{B5F71589-5813-B718-8D03-72B5E5C38F0B}"/>
          </ac:spMkLst>
        </pc:spChg>
        <pc:spChg chg="del">
          <ac:chgData name="Ana Crispim" userId="74668a9aaaaa8da7" providerId="LiveId" clId="{5E163B58-FA5E-428D-84EC-5D62023E04EC}" dt="2023-07-03T21:27:56.692" v="13764" actId="478"/>
          <ac:spMkLst>
            <pc:docMk/>
            <pc:sldMk cId="3098585495" sldId="620"/>
            <ac:spMk id="5" creationId="{CA59B14D-9CE3-CD23-14D9-17365FE5E04A}"/>
          </ac:spMkLst>
        </pc:spChg>
        <pc:spChg chg="del">
          <ac:chgData name="Ana Crispim" userId="74668a9aaaaa8da7" providerId="LiveId" clId="{5E163B58-FA5E-428D-84EC-5D62023E04EC}" dt="2023-07-03T21:27:49.879" v="13761" actId="478"/>
          <ac:spMkLst>
            <pc:docMk/>
            <pc:sldMk cId="3098585495" sldId="620"/>
            <ac:spMk id="10" creationId="{5359A8B4-032B-CD8C-757F-2994E4DA8B47}"/>
          </ac:spMkLst>
        </pc:spChg>
        <pc:spChg chg="del">
          <ac:chgData name="Ana Crispim" userId="74668a9aaaaa8da7" providerId="LiveId" clId="{5E163B58-FA5E-428D-84EC-5D62023E04EC}" dt="2023-07-03T21:27:51.009" v="13762" actId="478"/>
          <ac:spMkLst>
            <pc:docMk/>
            <pc:sldMk cId="3098585495" sldId="620"/>
            <ac:spMk id="17" creationId="{D63345F6-B3AB-B67F-920B-2C39137FD805}"/>
          </ac:spMkLst>
        </pc:spChg>
        <pc:spChg chg="del">
          <ac:chgData name="Ana Crispim" userId="74668a9aaaaa8da7" providerId="LiveId" clId="{5E163B58-FA5E-428D-84EC-5D62023E04EC}" dt="2023-07-03T21:27:54.367" v="13763" actId="478"/>
          <ac:spMkLst>
            <pc:docMk/>
            <pc:sldMk cId="3098585495" sldId="620"/>
            <ac:spMk id="20" creationId="{7A95F3FF-8376-1795-4510-6EA70EFE3E5A}"/>
          </ac:spMkLst>
        </pc:spChg>
        <pc:picChg chg="del">
          <ac:chgData name="Ana Crispim" userId="74668a9aaaaa8da7" providerId="LiveId" clId="{5E163B58-FA5E-428D-84EC-5D62023E04EC}" dt="2023-07-03T21:27:48.266" v="13759" actId="478"/>
          <ac:picMkLst>
            <pc:docMk/>
            <pc:sldMk cId="3098585495" sldId="620"/>
            <ac:picMk id="11" creationId="{56160AC4-2C02-4F88-B346-2E615C030760}"/>
          </ac:picMkLst>
        </pc:picChg>
        <pc:picChg chg="del">
          <ac:chgData name="Ana Crispim" userId="74668a9aaaaa8da7" providerId="LiveId" clId="{5E163B58-FA5E-428D-84EC-5D62023E04EC}" dt="2023-07-03T21:27:48.820" v="13760" actId="478"/>
          <ac:picMkLst>
            <pc:docMk/>
            <pc:sldMk cId="3098585495" sldId="620"/>
            <ac:picMk id="13" creationId="{342BBA57-988A-C09F-AF2C-4EC629D6E04F}"/>
          </ac:picMkLst>
        </pc:picChg>
      </pc:sldChg>
      <pc:sldChg chg="add del">
        <pc:chgData name="Ana Crispim" userId="74668a9aaaaa8da7" providerId="LiveId" clId="{5E163B58-FA5E-428D-84EC-5D62023E04EC}" dt="2023-07-03T21:30:34.761" v="13843" actId="47"/>
        <pc:sldMkLst>
          <pc:docMk/>
          <pc:sldMk cId="496122509" sldId="621"/>
        </pc:sldMkLst>
      </pc:sldChg>
      <pc:sldChg chg="addSp delSp modSp add mod modAnim">
        <pc:chgData name="Ana Crispim" userId="74668a9aaaaa8da7" providerId="LiveId" clId="{5E163B58-FA5E-428D-84EC-5D62023E04EC}" dt="2023-07-03T22:19:17.349" v="15483" actId="1076"/>
        <pc:sldMkLst>
          <pc:docMk/>
          <pc:sldMk cId="2318838388" sldId="622"/>
        </pc:sldMkLst>
        <pc:spChg chg="del">
          <ac:chgData name="Ana Crispim" userId="74668a9aaaaa8da7" providerId="LiveId" clId="{5E163B58-FA5E-428D-84EC-5D62023E04EC}" dt="2023-07-03T21:29:57.527" v="13830" actId="478"/>
          <ac:spMkLst>
            <pc:docMk/>
            <pc:sldMk cId="2318838388" sldId="622"/>
            <ac:spMk id="3" creationId="{B5F71589-5813-B718-8D03-72B5E5C38F0B}"/>
          </ac:spMkLst>
        </pc:spChg>
        <pc:spChg chg="add mod">
          <ac:chgData name="Ana Crispim" userId="74668a9aaaaa8da7" providerId="LiveId" clId="{5E163B58-FA5E-428D-84EC-5D62023E04EC}" dt="2023-07-03T21:33:19.501" v="13916" actId="1076"/>
          <ac:spMkLst>
            <pc:docMk/>
            <pc:sldMk cId="2318838388" sldId="622"/>
            <ac:spMk id="5" creationId="{F17274E3-3AA9-29FF-4AE1-773826101A7D}"/>
          </ac:spMkLst>
        </pc:spChg>
        <pc:spChg chg="add mod">
          <ac:chgData name="Ana Crispim" userId="74668a9aaaaa8da7" providerId="LiveId" clId="{5E163B58-FA5E-428D-84EC-5D62023E04EC}" dt="2023-07-03T21:33:16.633" v="13915" actId="1076"/>
          <ac:spMkLst>
            <pc:docMk/>
            <pc:sldMk cId="2318838388" sldId="622"/>
            <ac:spMk id="6" creationId="{F5329CC5-93B9-0A44-B33E-D94CA02655C5}"/>
          </ac:spMkLst>
        </pc:spChg>
        <pc:spChg chg="del">
          <ac:chgData name="Ana Crispim" userId="74668a9aaaaa8da7" providerId="LiveId" clId="{5E163B58-FA5E-428D-84EC-5D62023E04EC}" dt="2023-07-03T21:30:20.520" v="13837" actId="478"/>
          <ac:spMkLst>
            <pc:docMk/>
            <pc:sldMk cId="2318838388" sldId="622"/>
            <ac:spMk id="8" creationId="{35940C28-24FD-FF5E-83FF-D7A7672BBA32}"/>
          </ac:spMkLst>
        </pc:spChg>
        <pc:spChg chg="add mod">
          <ac:chgData name="Ana Crispim" userId="74668a9aaaaa8da7" providerId="LiveId" clId="{5E163B58-FA5E-428D-84EC-5D62023E04EC}" dt="2023-07-03T22:19:17.349" v="15483" actId="1076"/>
          <ac:spMkLst>
            <pc:docMk/>
            <pc:sldMk cId="2318838388" sldId="622"/>
            <ac:spMk id="11" creationId="{8EBC758A-A73D-0E06-6C83-73DE40151FD8}"/>
          </ac:spMkLst>
        </pc:spChg>
        <pc:spChg chg="mod">
          <ac:chgData name="Ana Crispim" userId="74668a9aaaaa8da7" providerId="LiveId" clId="{5E163B58-FA5E-428D-84EC-5D62023E04EC}" dt="2023-07-03T22:19:03.881" v="15478" actId="1076"/>
          <ac:spMkLst>
            <pc:docMk/>
            <pc:sldMk cId="2318838388" sldId="622"/>
            <ac:spMk id="12" creationId="{D612A52A-8D5A-EB68-FF33-2518D172CB01}"/>
          </ac:spMkLst>
        </pc:spChg>
        <pc:spChg chg="add del mod">
          <ac:chgData name="Ana Crispim" userId="74668a9aaaaa8da7" providerId="LiveId" clId="{5E163B58-FA5E-428D-84EC-5D62023E04EC}" dt="2023-07-03T21:35:43.701" v="14218" actId="478"/>
          <ac:spMkLst>
            <pc:docMk/>
            <pc:sldMk cId="2318838388" sldId="622"/>
            <ac:spMk id="13" creationId="{6EE38C33-EB9F-F7F1-07B4-7767AA3DF90C}"/>
          </ac:spMkLst>
        </pc:spChg>
        <pc:spChg chg="del">
          <ac:chgData name="Ana Crispim" userId="74668a9aaaaa8da7" providerId="LiveId" clId="{5E163B58-FA5E-428D-84EC-5D62023E04EC}" dt="2023-07-03T21:31:20.968" v="13900" actId="478"/>
          <ac:spMkLst>
            <pc:docMk/>
            <pc:sldMk cId="2318838388" sldId="622"/>
            <ac:spMk id="14" creationId="{E0DA2F71-8870-E06F-FABD-539A5D833A11}"/>
          </ac:spMkLst>
        </pc:spChg>
        <pc:spChg chg="add del mod">
          <ac:chgData name="Ana Crispim" userId="74668a9aaaaa8da7" providerId="LiveId" clId="{5E163B58-FA5E-428D-84EC-5D62023E04EC}" dt="2023-07-03T21:40:23.032" v="14243" actId="478"/>
          <ac:spMkLst>
            <pc:docMk/>
            <pc:sldMk cId="2318838388" sldId="622"/>
            <ac:spMk id="15" creationId="{AD316335-F006-0869-3546-0A8965A62093}"/>
          </ac:spMkLst>
        </pc:spChg>
        <pc:spChg chg="del">
          <ac:chgData name="Ana Crispim" userId="74668a9aaaaa8da7" providerId="LiveId" clId="{5E163B58-FA5E-428D-84EC-5D62023E04EC}" dt="2023-07-03T21:31:20.187" v="13899" actId="478"/>
          <ac:spMkLst>
            <pc:docMk/>
            <pc:sldMk cId="2318838388" sldId="622"/>
            <ac:spMk id="16" creationId="{1DD4B306-520C-D4C8-84E4-BD949BAD0EFD}"/>
          </ac:spMkLst>
        </pc:spChg>
        <pc:spChg chg="add del mod">
          <ac:chgData name="Ana Crispim" userId="74668a9aaaaa8da7" providerId="LiveId" clId="{5E163B58-FA5E-428D-84EC-5D62023E04EC}" dt="2023-07-03T21:35:50.555" v="14221" actId="478"/>
          <ac:spMkLst>
            <pc:docMk/>
            <pc:sldMk cId="2318838388" sldId="622"/>
            <ac:spMk id="17" creationId="{8164184D-DF35-CD78-8C5C-900EDB1F0C56}"/>
          </ac:spMkLst>
        </pc:spChg>
        <pc:spChg chg="add del mod">
          <ac:chgData name="Ana Crispim" userId="74668a9aaaaa8da7" providerId="LiveId" clId="{5E163B58-FA5E-428D-84EC-5D62023E04EC}" dt="2023-07-03T21:40:22.414" v="14242" actId="478"/>
          <ac:spMkLst>
            <pc:docMk/>
            <pc:sldMk cId="2318838388" sldId="622"/>
            <ac:spMk id="18" creationId="{F39420C3-6D68-5E07-FB70-7E1237DBA7BA}"/>
          </ac:spMkLst>
        </pc:spChg>
        <pc:spChg chg="add mod ord">
          <ac:chgData name="Ana Crispim" userId="74668a9aaaaa8da7" providerId="LiveId" clId="{5E163B58-FA5E-428D-84EC-5D62023E04EC}" dt="2023-07-03T21:40:58.026" v="14259" actId="14100"/>
          <ac:spMkLst>
            <pc:docMk/>
            <pc:sldMk cId="2318838388" sldId="622"/>
            <ac:spMk id="19" creationId="{D27221F5-1DCA-9FC4-4694-36946859996A}"/>
          </ac:spMkLst>
        </pc:spChg>
        <pc:spChg chg="add del mod">
          <ac:chgData name="Ana Crispim" userId="74668a9aaaaa8da7" providerId="LiveId" clId="{5E163B58-FA5E-428D-84EC-5D62023E04EC}" dt="2023-07-03T21:40:21.620" v="14241" actId="478"/>
          <ac:spMkLst>
            <pc:docMk/>
            <pc:sldMk cId="2318838388" sldId="622"/>
            <ac:spMk id="20" creationId="{C757F9AE-9992-15BB-D960-BF80C3757ECF}"/>
          </ac:spMkLst>
        </pc:spChg>
        <pc:spChg chg="add mod">
          <ac:chgData name="Ana Crispim" userId="74668a9aaaaa8da7" providerId="LiveId" clId="{5E163B58-FA5E-428D-84EC-5D62023E04EC}" dt="2023-07-03T21:41:05.630" v="14261" actId="1076"/>
          <ac:spMkLst>
            <pc:docMk/>
            <pc:sldMk cId="2318838388" sldId="622"/>
            <ac:spMk id="26" creationId="{841766DF-4937-0FDF-D4A6-C286EF647A84}"/>
          </ac:spMkLst>
        </pc:spChg>
        <pc:spChg chg="add mod">
          <ac:chgData name="Ana Crispim" userId="74668a9aaaaa8da7" providerId="LiveId" clId="{5E163B58-FA5E-428D-84EC-5D62023E04EC}" dt="2023-07-03T21:41:23.696" v="14264" actId="1076"/>
          <ac:spMkLst>
            <pc:docMk/>
            <pc:sldMk cId="2318838388" sldId="622"/>
            <ac:spMk id="27" creationId="{D11C81D9-7BA7-4365-8E76-3DB93EDACFD0}"/>
          </ac:spMkLst>
        </pc:spChg>
        <pc:spChg chg="add mod">
          <ac:chgData name="Ana Crispim" userId="74668a9aaaaa8da7" providerId="LiveId" clId="{5E163B58-FA5E-428D-84EC-5D62023E04EC}" dt="2023-07-03T21:41:40.034" v="14269" actId="1076"/>
          <ac:spMkLst>
            <pc:docMk/>
            <pc:sldMk cId="2318838388" sldId="622"/>
            <ac:spMk id="28" creationId="{EFA62417-4C4B-339D-8B26-10902972832A}"/>
          </ac:spMkLst>
        </pc:spChg>
        <pc:spChg chg="add mod">
          <ac:chgData name="Ana Crispim" userId="74668a9aaaaa8da7" providerId="LiveId" clId="{5E163B58-FA5E-428D-84EC-5D62023E04EC}" dt="2023-07-03T21:41:48.890" v="14272" actId="1076"/>
          <ac:spMkLst>
            <pc:docMk/>
            <pc:sldMk cId="2318838388" sldId="622"/>
            <ac:spMk id="29" creationId="{7AA2241C-FCCC-727A-723C-777529516638}"/>
          </ac:spMkLst>
        </pc:spChg>
        <pc:picChg chg="add del mod">
          <ac:chgData name="Ana Crispim" userId="74668a9aaaaa8da7" providerId="LiveId" clId="{5E163B58-FA5E-428D-84EC-5D62023E04EC}" dt="2023-07-03T21:41:51.620" v="14273" actId="478"/>
          <ac:picMkLst>
            <pc:docMk/>
            <pc:sldMk cId="2318838388" sldId="622"/>
            <ac:picMk id="4" creationId="{9812EE7C-272E-9B3B-5B6F-02EB230245F6}"/>
          </ac:picMkLst>
        </pc:picChg>
        <pc:picChg chg="add del mod">
          <ac:chgData name="Ana Crispim" userId="74668a9aaaaa8da7" providerId="LiveId" clId="{5E163B58-FA5E-428D-84EC-5D62023E04EC}" dt="2023-07-03T21:41:54.888" v="14275" actId="478"/>
          <ac:picMkLst>
            <pc:docMk/>
            <pc:sldMk cId="2318838388" sldId="622"/>
            <ac:picMk id="10" creationId="{25CEFE6D-63E8-6DC0-F1DD-26BADFF935B5}"/>
          </ac:picMkLst>
        </pc:picChg>
        <pc:picChg chg="add mod modCrop">
          <ac:chgData name="Ana Crispim" userId="74668a9aaaaa8da7" providerId="LiveId" clId="{5E163B58-FA5E-428D-84EC-5D62023E04EC}" dt="2023-07-03T21:42:02.233" v="14278" actId="1076"/>
          <ac:picMkLst>
            <pc:docMk/>
            <pc:sldMk cId="2318838388" sldId="622"/>
            <ac:picMk id="22" creationId="{CA7DF46A-E246-D493-8962-65CABBAA0CDA}"/>
          </ac:picMkLst>
        </pc:picChg>
        <pc:picChg chg="add mod">
          <ac:chgData name="Ana Crispim" userId="74668a9aaaaa8da7" providerId="LiveId" clId="{5E163B58-FA5E-428D-84EC-5D62023E04EC}" dt="2023-07-03T21:41:26.625" v="14267" actId="1076"/>
          <ac:picMkLst>
            <pc:docMk/>
            <pc:sldMk cId="2318838388" sldId="622"/>
            <ac:picMk id="24" creationId="{097FFDF0-6B04-DC5D-E8D7-23BE6FE3707F}"/>
          </ac:picMkLst>
        </pc:picChg>
        <pc:picChg chg="add mod">
          <ac:chgData name="Ana Crispim" userId="74668a9aaaaa8da7" providerId="LiveId" clId="{5E163B58-FA5E-428D-84EC-5D62023E04EC}" dt="2023-07-03T21:40:54.562" v="14257" actId="571"/>
          <ac:picMkLst>
            <pc:docMk/>
            <pc:sldMk cId="2318838388" sldId="622"/>
            <ac:picMk id="25" creationId="{761F40C5-14DF-20F7-2F05-F7CFDDDDEAE1}"/>
          </ac:picMkLst>
        </pc:picChg>
      </pc:sldChg>
      <pc:sldChg chg="addSp delSp modSp add mod delAnim">
        <pc:chgData name="Ana Crispim" userId="74668a9aaaaa8da7" providerId="LiveId" clId="{5E163B58-FA5E-428D-84EC-5D62023E04EC}" dt="2023-07-03T21:45:33.683" v="14395" actId="1076"/>
        <pc:sldMkLst>
          <pc:docMk/>
          <pc:sldMk cId="552280001" sldId="623"/>
        </pc:sldMkLst>
        <pc:spChg chg="del">
          <ac:chgData name="Ana Crispim" userId="74668a9aaaaa8da7" providerId="LiveId" clId="{5E163B58-FA5E-428D-84EC-5D62023E04EC}" dt="2023-07-03T21:43:24.096" v="14289" actId="478"/>
          <ac:spMkLst>
            <pc:docMk/>
            <pc:sldMk cId="552280001" sldId="623"/>
            <ac:spMk id="5" creationId="{F17274E3-3AA9-29FF-4AE1-773826101A7D}"/>
          </ac:spMkLst>
        </pc:spChg>
        <pc:spChg chg="del">
          <ac:chgData name="Ana Crispim" userId="74668a9aaaaa8da7" providerId="LiveId" clId="{5E163B58-FA5E-428D-84EC-5D62023E04EC}" dt="2023-07-03T21:43:22.607" v="14287" actId="478"/>
          <ac:spMkLst>
            <pc:docMk/>
            <pc:sldMk cId="552280001" sldId="623"/>
            <ac:spMk id="6" creationId="{F5329CC5-93B9-0A44-B33E-D94CA02655C5}"/>
          </ac:spMkLst>
        </pc:spChg>
        <pc:spChg chg="add mod">
          <ac:chgData name="Ana Crispim" userId="74668a9aaaaa8da7" providerId="LiveId" clId="{5E163B58-FA5E-428D-84EC-5D62023E04EC}" dt="2023-07-03T21:44:54.206" v="14353" actId="20577"/>
          <ac:spMkLst>
            <pc:docMk/>
            <pc:sldMk cId="552280001" sldId="623"/>
            <ac:spMk id="9" creationId="{EAD50E2C-58AC-2261-37A5-AE42043E1DCB}"/>
          </ac:spMkLst>
        </pc:spChg>
        <pc:spChg chg="add mod">
          <ac:chgData name="Ana Crispim" userId="74668a9aaaaa8da7" providerId="LiveId" clId="{5E163B58-FA5E-428D-84EC-5D62023E04EC}" dt="2023-07-03T21:45:09.777" v="14390" actId="1076"/>
          <ac:spMkLst>
            <pc:docMk/>
            <pc:sldMk cId="552280001" sldId="623"/>
            <ac:spMk id="10" creationId="{99E91FAD-91A0-207E-112A-848718533F87}"/>
          </ac:spMkLst>
        </pc:spChg>
        <pc:spChg chg="del">
          <ac:chgData name="Ana Crispim" userId="74668a9aaaaa8da7" providerId="LiveId" clId="{5E163B58-FA5E-428D-84EC-5D62023E04EC}" dt="2023-07-03T21:43:25.521" v="14290" actId="478"/>
          <ac:spMkLst>
            <pc:docMk/>
            <pc:sldMk cId="552280001" sldId="623"/>
            <ac:spMk id="11" creationId="{8EBC758A-A73D-0E06-6C83-73DE40151FD8}"/>
          </ac:spMkLst>
        </pc:spChg>
        <pc:spChg chg="add del mod">
          <ac:chgData name="Ana Crispim" userId="74668a9aaaaa8da7" providerId="LiveId" clId="{5E163B58-FA5E-428D-84EC-5D62023E04EC}" dt="2023-07-03T21:45:16.877" v="14393"/>
          <ac:spMkLst>
            <pc:docMk/>
            <pc:sldMk cId="552280001" sldId="623"/>
            <ac:spMk id="13" creationId="{9CA02C87-EFDD-47F8-EDC3-D2874B96988B}"/>
          </ac:spMkLst>
        </pc:spChg>
        <pc:spChg chg="add del mod">
          <ac:chgData name="Ana Crispim" userId="74668a9aaaaa8da7" providerId="LiveId" clId="{5E163B58-FA5E-428D-84EC-5D62023E04EC}" dt="2023-07-03T21:45:16.877" v="14393"/>
          <ac:spMkLst>
            <pc:docMk/>
            <pc:sldMk cId="552280001" sldId="623"/>
            <ac:spMk id="14" creationId="{9D3B6CFC-8BFD-DF56-C1AB-60B013265386}"/>
          </ac:spMkLst>
        </pc:spChg>
        <pc:spChg chg="del">
          <ac:chgData name="Ana Crispim" userId="74668a9aaaaa8da7" providerId="LiveId" clId="{5E163B58-FA5E-428D-84EC-5D62023E04EC}" dt="2023-07-03T21:43:21.504" v="14286" actId="478"/>
          <ac:spMkLst>
            <pc:docMk/>
            <pc:sldMk cId="552280001" sldId="623"/>
            <ac:spMk id="19" creationId="{D27221F5-1DCA-9FC4-4694-36946859996A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6" creationId="{841766DF-4937-0FDF-D4A6-C286EF647A84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7" creationId="{D11C81D9-7BA7-4365-8E76-3DB93EDACFD0}"/>
          </ac:spMkLst>
        </pc:spChg>
        <pc:spChg chg="del">
          <ac:chgData name="Ana Crispim" userId="74668a9aaaaa8da7" providerId="LiveId" clId="{5E163B58-FA5E-428D-84EC-5D62023E04EC}" dt="2023-07-03T21:43:20.918" v="14285" actId="478"/>
          <ac:spMkLst>
            <pc:docMk/>
            <pc:sldMk cId="552280001" sldId="623"/>
            <ac:spMk id="28" creationId="{EFA62417-4C4B-339D-8B26-10902972832A}"/>
          </ac:spMkLst>
        </pc:spChg>
        <pc:spChg chg="del">
          <ac:chgData name="Ana Crispim" userId="74668a9aaaaa8da7" providerId="LiveId" clId="{5E163B58-FA5E-428D-84EC-5D62023E04EC}" dt="2023-07-03T21:43:20.139" v="14284" actId="478"/>
          <ac:spMkLst>
            <pc:docMk/>
            <pc:sldMk cId="552280001" sldId="623"/>
            <ac:spMk id="29" creationId="{7AA2241C-FCCC-727A-723C-777529516638}"/>
          </ac:spMkLst>
        </pc:spChg>
        <pc:picChg chg="add del mod modCrop">
          <ac:chgData name="Ana Crispim" userId="74668a9aaaaa8da7" providerId="LiveId" clId="{5E163B58-FA5E-428D-84EC-5D62023E04EC}" dt="2023-07-03T21:44:25.043" v="14298" actId="478"/>
          <ac:picMkLst>
            <pc:docMk/>
            <pc:sldMk cId="552280001" sldId="623"/>
            <ac:picMk id="3" creationId="{B22186F3-40FD-F08F-CB1C-3410E273235C}"/>
          </ac:picMkLst>
        </pc:picChg>
        <pc:picChg chg="add mod">
          <ac:chgData name="Ana Crispim" userId="74668a9aaaaa8da7" providerId="LiveId" clId="{5E163B58-FA5E-428D-84EC-5D62023E04EC}" dt="2023-07-03T21:45:33.683" v="14395" actId="1076"/>
          <ac:picMkLst>
            <pc:docMk/>
            <pc:sldMk cId="552280001" sldId="623"/>
            <ac:picMk id="8" creationId="{364279FA-B757-F036-75B8-305C6E59980D}"/>
          </ac:picMkLst>
        </pc:picChg>
        <pc:picChg chg="del">
          <ac:chgData name="Ana Crispim" userId="74668a9aaaaa8da7" providerId="LiveId" clId="{5E163B58-FA5E-428D-84EC-5D62023E04EC}" dt="2023-07-03T21:43:23.163" v="14288" actId="478"/>
          <ac:picMkLst>
            <pc:docMk/>
            <pc:sldMk cId="552280001" sldId="623"/>
            <ac:picMk id="22" creationId="{CA7DF46A-E246-D493-8962-65CABBAA0CDA}"/>
          </ac:picMkLst>
        </pc:picChg>
        <pc:picChg chg="del">
          <ac:chgData name="Ana Crispim" userId="74668a9aaaaa8da7" providerId="LiveId" clId="{5E163B58-FA5E-428D-84EC-5D62023E04EC}" dt="2023-07-03T21:43:16.269" v="14283" actId="478"/>
          <ac:picMkLst>
            <pc:docMk/>
            <pc:sldMk cId="552280001" sldId="623"/>
            <ac:picMk id="24" creationId="{097FFDF0-6B04-DC5D-E8D7-23BE6FE3707F}"/>
          </ac:picMkLst>
        </pc:picChg>
      </pc:sldChg>
      <pc:sldChg chg="addSp delSp modSp add mod ord">
        <pc:chgData name="Ana Crispim" userId="74668a9aaaaa8da7" providerId="LiveId" clId="{5E163B58-FA5E-428D-84EC-5D62023E04EC}" dt="2023-07-04T02:18:04.722" v="17781" actId="14100"/>
        <pc:sldMkLst>
          <pc:docMk/>
          <pc:sldMk cId="2257909905" sldId="624"/>
        </pc:sldMkLst>
        <pc:spChg chg="mod">
          <ac:chgData name="Ana Crispim" userId="74668a9aaaaa8da7" providerId="LiveId" clId="{5E163B58-FA5E-428D-84EC-5D62023E04EC}" dt="2023-07-04T01:46:50.108" v="16347" actId="14100"/>
          <ac:spMkLst>
            <pc:docMk/>
            <pc:sldMk cId="2257909905" sldId="624"/>
            <ac:spMk id="3" creationId="{0FF7356B-AD13-504B-BD8C-C4989A4CD23B}"/>
          </ac:spMkLst>
        </pc:spChg>
        <pc:spChg chg="add del">
          <ac:chgData name="Ana Crispim" userId="74668a9aaaaa8da7" providerId="LiveId" clId="{5E163B58-FA5E-428D-84EC-5D62023E04EC}" dt="2023-07-04T01:46:54.542" v="16349" actId="22"/>
          <ac:spMkLst>
            <pc:docMk/>
            <pc:sldMk cId="2257909905" sldId="624"/>
            <ac:spMk id="8" creationId="{4D95F52C-E361-DE64-39D9-8EE1D5D6DA80}"/>
          </ac:spMkLst>
        </pc:spChg>
        <pc:spChg chg="add del">
          <ac:chgData name="Ana Crispim" userId="74668a9aaaaa8da7" providerId="LiveId" clId="{5E163B58-FA5E-428D-84EC-5D62023E04EC}" dt="2023-07-04T01:47:03.356" v="16352" actId="478"/>
          <ac:spMkLst>
            <pc:docMk/>
            <pc:sldMk cId="2257909905" sldId="624"/>
            <ac:spMk id="10" creationId="{773B97D2-3C30-8B21-345D-263B40F8A8B1}"/>
          </ac:spMkLst>
        </pc:spChg>
        <pc:spChg chg="add mod">
          <ac:chgData name="Ana Crispim" userId="74668a9aaaaa8da7" providerId="LiveId" clId="{5E163B58-FA5E-428D-84EC-5D62023E04EC}" dt="2023-07-04T01:51:58.094" v="16766" actId="255"/>
          <ac:spMkLst>
            <pc:docMk/>
            <pc:sldMk cId="2257909905" sldId="624"/>
            <ac:spMk id="12" creationId="{291BEC5B-0770-A5EC-6DB2-F4F2FFF3B8E3}"/>
          </ac:spMkLst>
        </pc:spChg>
        <pc:spChg chg="add mod">
          <ac:chgData name="Ana Crispim" userId="74668a9aaaaa8da7" providerId="LiveId" clId="{5E163B58-FA5E-428D-84EC-5D62023E04EC}" dt="2023-07-04T02:18:04.722" v="17781" actId="14100"/>
          <ac:spMkLst>
            <pc:docMk/>
            <pc:sldMk cId="2257909905" sldId="624"/>
            <ac:spMk id="15" creationId="{D6625A76-DC76-55BE-FF7C-EC7E538248E1}"/>
          </ac:spMkLst>
        </pc:spChg>
        <pc:graphicFrameChg chg="add mod modGraphic">
          <ac:chgData name="Ana Crispim" userId="74668a9aaaaa8da7" providerId="LiveId" clId="{5E163B58-FA5E-428D-84EC-5D62023E04EC}" dt="2023-07-04T01:54:18.361" v="16846" actId="14100"/>
          <ac:graphicFrameMkLst>
            <pc:docMk/>
            <pc:sldMk cId="2257909905" sldId="624"/>
            <ac:graphicFrameMk id="13" creationId="{01E03602-52D7-C8BA-D303-F3E3C425F0AD}"/>
          </ac:graphicFrameMkLst>
        </pc:graphicFrameChg>
      </pc:sldChg>
      <pc:sldChg chg="addSp delSp modSp add mod">
        <pc:chgData name="Ana Crispim" userId="74668a9aaaaa8da7" providerId="LiveId" clId="{5E163B58-FA5E-428D-84EC-5D62023E04EC}" dt="2023-07-04T01:19:43.313" v="15787" actId="478"/>
        <pc:sldMkLst>
          <pc:docMk/>
          <pc:sldMk cId="1885321867" sldId="625"/>
        </pc:sldMkLst>
        <pc:spChg chg="mod">
          <ac:chgData name="Ana Crispim" userId="74668a9aaaaa8da7" providerId="LiveId" clId="{5E163B58-FA5E-428D-84EC-5D62023E04EC}" dt="2023-07-03T22:11:47.889" v="15337" actId="404"/>
          <ac:spMkLst>
            <pc:docMk/>
            <pc:sldMk cId="1885321867" sldId="625"/>
            <ac:spMk id="3" creationId="{0FF7356B-AD13-504B-BD8C-C4989A4CD23B}"/>
          </ac:spMkLst>
        </pc:spChg>
        <pc:spChg chg="add mod">
          <ac:chgData name="Ana Crispim" userId="74668a9aaaaa8da7" providerId="LiveId" clId="{5E163B58-FA5E-428D-84EC-5D62023E04EC}" dt="2023-07-04T01:17:53.532" v="15776" actId="1076"/>
          <ac:spMkLst>
            <pc:docMk/>
            <pc:sldMk cId="1885321867" sldId="625"/>
            <ac:spMk id="8" creationId="{1727C7D5-104E-21A7-2CFC-93067B9C78C4}"/>
          </ac:spMkLst>
        </pc:spChg>
        <pc:spChg chg="add mod">
          <ac:chgData name="Ana Crispim" userId="74668a9aaaaa8da7" providerId="LiveId" clId="{5E163B58-FA5E-428D-84EC-5D62023E04EC}" dt="2023-07-03T22:11:10.235" v="15317" actId="1076"/>
          <ac:spMkLst>
            <pc:docMk/>
            <pc:sldMk cId="1885321867" sldId="625"/>
            <ac:spMk id="9" creationId="{8647E662-C0EE-9F46-EFF1-52BC8F91BAE6}"/>
          </ac:spMkLst>
        </pc:spChg>
        <pc:spChg chg="del">
          <ac:chgData name="Ana Crispim" userId="74668a9aaaaa8da7" providerId="LiveId" clId="{5E163B58-FA5E-428D-84EC-5D62023E04EC}" dt="2023-07-03T22:08:14.443" v="15184" actId="478"/>
          <ac:spMkLst>
            <pc:docMk/>
            <pc:sldMk cId="1885321867" sldId="625"/>
            <ac:spMk id="11" creationId="{9E2EE9D7-69A1-95EF-7D79-72CE91D3D64A}"/>
          </ac:spMkLst>
        </pc:spChg>
        <pc:spChg chg="del">
          <ac:chgData name="Ana Crispim" userId="74668a9aaaaa8da7" providerId="LiveId" clId="{5E163B58-FA5E-428D-84EC-5D62023E04EC}" dt="2023-07-03T22:08:15.371" v="15185" actId="478"/>
          <ac:spMkLst>
            <pc:docMk/>
            <pc:sldMk cId="1885321867" sldId="625"/>
            <ac:spMk id="12" creationId="{7C0A057D-12DF-7E17-B29B-6B978314686E}"/>
          </ac:spMkLst>
        </pc:spChg>
        <pc:spChg chg="del mod">
          <ac:chgData name="Ana Crispim" userId="74668a9aaaaa8da7" providerId="LiveId" clId="{5E163B58-FA5E-428D-84EC-5D62023E04EC}" dt="2023-07-03T22:08:16.977" v="15188" actId="478"/>
          <ac:spMkLst>
            <pc:docMk/>
            <pc:sldMk cId="1885321867" sldId="625"/>
            <ac:spMk id="14" creationId="{81CB69A4-8C97-B47F-6E80-6BFF5E703BE7}"/>
          </ac:spMkLst>
        </pc:spChg>
        <pc:picChg chg="add del">
          <ac:chgData name="Ana Crispim" userId="74668a9aaaaa8da7" providerId="LiveId" clId="{5E163B58-FA5E-428D-84EC-5D62023E04EC}" dt="2023-07-04T01:19:42.912" v="15786" actId="22"/>
          <ac:picMkLst>
            <pc:docMk/>
            <pc:sldMk cId="1885321867" sldId="625"/>
            <ac:picMk id="10" creationId="{59F5CDA5-2C97-581B-E548-2579003C0D3B}"/>
          </ac:picMkLst>
        </pc:picChg>
        <pc:picChg chg="add del mod">
          <ac:chgData name="Ana Crispim" userId="74668a9aaaaa8da7" providerId="LiveId" clId="{5E163B58-FA5E-428D-84EC-5D62023E04EC}" dt="2023-07-04T01:19:43.313" v="15787" actId="478"/>
          <ac:picMkLst>
            <pc:docMk/>
            <pc:sldMk cId="1885321867" sldId="625"/>
            <ac:picMk id="15" creationId="{83DD66A6-1A8B-86F7-3025-8C69AD72EEC2}"/>
          </ac:picMkLst>
        </pc:picChg>
        <pc:cxnChg chg="del">
          <ac:chgData name="Ana Crispim" userId="74668a9aaaaa8da7" providerId="LiveId" clId="{5E163B58-FA5E-428D-84EC-5D62023E04EC}" dt="2023-07-03T22:08:16.477" v="15187" actId="478"/>
          <ac:cxnSpMkLst>
            <pc:docMk/>
            <pc:sldMk cId="1885321867" sldId="625"/>
            <ac:cxnSpMk id="13" creationId="{24F6FEE6-C1D0-B323-0F00-A56D27A10960}"/>
          </ac:cxnSpMkLst>
        </pc:cxnChg>
      </pc:sldChg>
      <pc:sldChg chg="add del">
        <pc:chgData name="Ana Crispim" userId="74668a9aaaaa8da7" providerId="LiveId" clId="{5E163B58-FA5E-428D-84EC-5D62023E04EC}" dt="2023-07-03T22:07:20.814" v="15182" actId="47"/>
        <pc:sldMkLst>
          <pc:docMk/>
          <pc:sldMk cId="2992093143" sldId="625"/>
        </pc:sldMkLst>
      </pc:sldChg>
      <pc:sldChg chg="addSp delSp modSp add mod">
        <pc:chgData name="Ana Crispim" userId="74668a9aaaaa8da7" providerId="LiveId" clId="{5E163B58-FA5E-428D-84EC-5D62023E04EC}" dt="2023-07-04T01:22:38.846" v="15819" actId="14100"/>
        <pc:sldMkLst>
          <pc:docMk/>
          <pc:sldMk cId="13307601" sldId="626"/>
        </pc:sldMkLst>
        <pc:spChg chg="mod">
          <ac:chgData name="Ana Crispim" userId="74668a9aaaaa8da7" providerId="LiveId" clId="{5E163B58-FA5E-428D-84EC-5D62023E04EC}" dt="2023-07-03T22:14:45.701" v="15395" actId="20577"/>
          <ac:spMkLst>
            <pc:docMk/>
            <pc:sldMk cId="13307601" sldId="626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2:01.230" v="15357" actId="20577"/>
          <ac:spMkLst>
            <pc:docMk/>
            <pc:sldMk cId="13307601" sldId="626"/>
            <ac:spMk id="9" creationId="{8647E662-C0EE-9F46-EFF1-52BC8F91BAE6}"/>
          </ac:spMkLst>
        </pc:spChg>
        <pc:picChg chg="add del mod">
          <ac:chgData name="Ana Crispim" userId="74668a9aaaaa8da7" providerId="LiveId" clId="{5E163B58-FA5E-428D-84EC-5D62023E04EC}" dt="2023-07-03T22:14:11.803" v="15371" actId="478"/>
          <ac:picMkLst>
            <pc:docMk/>
            <pc:sldMk cId="13307601" sldId="626"/>
            <ac:picMk id="10" creationId="{252FA7BA-18CC-5135-5971-98C0F56A9FB7}"/>
          </ac:picMkLst>
        </pc:picChg>
        <pc:picChg chg="add mod">
          <ac:chgData name="Ana Crispim" userId="74668a9aaaaa8da7" providerId="LiveId" clId="{5E163B58-FA5E-428D-84EC-5D62023E04EC}" dt="2023-07-04T01:22:38.846" v="15819" actId="14100"/>
          <ac:picMkLst>
            <pc:docMk/>
            <pc:sldMk cId="13307601" sldId="626"/>
            <ac:picMk id="12" creationId="{1534B5A9-8CFE-D411-B402-BF678751FBF1}"/>
          </ac:picMkLst>
        </pc:picChg>
        <pc:picChg chg="del mod">
          <ac:chgData name="Ana Crispim" userId="74668a9aaaaa8da7" providerId="LiveId" clId="{5E163B58-FA5E-428D-84EC-5D62023E04EC}" dt="2023-07-03T22:12:03.438" v="15359" actId="478"/>
          <ac:picMkLst>
            <pc:docMk/>
            <pc:sldMk cId="13307601" sldId="626"/>
            <ac:picMk id="15" creationId="{83DD66A6-1A8B-86F7-3025-8C69AD72EEC2}"/>
          </ac:picMkLst>
        </pc:picChg>
      </pc:sldChg>
      <pc:sldChg chg="addSp delSp modSp add mod">
        <pc:chgData name="Ana Crispim" userId="74668a9aaaaa8da7" providerId="LiveId" clId="{5E163B58-FA5E-428D-84EC-5D62023E04EC}" dt="2023-07-04T01:23:37.366" v="15826" actId="14100"/>
        <pc:sldMkLst>
          <pc:docMk/>
          <pc:sldMk cId="3853331743" sldId="627"/>
        </pc:sldMkLst>
        <pc:spChg chg="mod">
          <ac:chgData name="Ana Crispim" userId="74668a9aaaaa8da7" providerId="LiveId" clId="{5E163B58-FA5E-428D-84EC-5D62023E04EC}" dt="2023-07-04T01:18:39.710" v="15778" actId="20577"/>
          <ac:spMkLst>
            <pc:docMk/>
            <pc:sldMk cId="3853331743" sldId="627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03.370" v="15414" actId="20577"/>
          <ac:spMkLst>
            <pc:docMk/>
            <pc:sldMk cId="3853331743" sldId="627"/>
            <ac:spMk id="9" creationId="{8647E662-C0EE-9F46-EFF1-52BC8F91BAE6}"/>
          </ac:spMkLst>
        </pc:spChg>
        <pc:picChg chg="add del mod">
          <ac:chgData name="Ana Crispim" userId="74668a9aaaaa8da7" providerId="LiveId" clId="{5E163B58-FA5E-428D-84EC-5D62023E04EC}" dt="2023-07-04T01:19:46.073" v="15788" actId="478"/>
          <ac:picMkLst>
            <pc:docMk/>
            <pc:sldMk cId="3853331743" sldId="627"/>
            <ac:picMk id="10" creationId="{4F995E51-61A7-9B4D-12DA-0486E97C72D6}"/>
          </ac:picMkLst>
        </pc:picChg>
        <pc:picChg chg="add del mod">
          <ac:chgData name="Ana Crispim" userId="74668a9aaaaa8da7" providerId="LiveId" clId="{5E163B58-FA5E-428D-84EC-5D62023E04EC}" dt="2023-07-04T01:23:29.273" v="15820" actId="478"/>
          <ac:picMkLst>
            <pc:docMk/>
            <pc:sldMk cId="3853331743" sldId="627"/>
            <ac:picMk id="12" creationId="{0B1A6C58-D562-6C4B-DDBE-77C06EAE1929}"/>
          </ac:picMkLst>
        </pc:picChg>
        <pc:picChg chg="del">
          <ac:chgData name="Ana Crispim" userId="74668a9aaaaa8da7" providerId="LiveId" clId="{5E163B58-FA5E-428D-84EC-5D62023E04EC}" dt="2023-07-03T22:15:04.750" v="15415" actId="478"/>
          <ac:picMkLst>
            <pc:docMk/>
            <pc:sldMk cId="3853331743" sldId="627"/>
            <ac:picMk id="12" creationId="{1534B5A9-8CFE-D411-B402-BF678751FBF1}"/>
          </ac:picMkLst>
        </pc:picChg>
        <pc:picChg chg="add mod">
          <ac:chgData name="Ana Crispim" userId="74668a9aaaaa8da7" providerId="LiveId" clId="{5E163B58-FA5E-428D-84EC-5D62023E04EC}" dt="2023-07-04T01:23:37.366" v="15826" actId="14100"/>
          <ac:picMkLst>
            <pc:docMk/>
            <pc:sldMk cId="3853331743" sldId="627"/>
            <ac:picMk id="14" creationId="{F5FE0CD6-2A7E-8D8C-E014-A72F544C8FD8}"/>
          </ac:picMkLst>
        </pc:picChg>
      </pc:sldChg>
      <pc:sldChg chg="addSp modSp add mod">
        <pc:chgData name="Ana Crispim" userId="74668a9aaaaa8da7" providerId="LiveId" clId="{5E163B58-FA5E-428D-84EC-5D62023E04EC}" dt="2023-07-04T04:09:05.765" v="19461" actId="6549"/>
        <pc:sldMkLst>
          <pc:docMk/>
          <pc:sldMk cId="1419492236" sldId="628"/>
        </pc:sldMkLst>
        <pc:spChg chg="mod">
          <ac:chgData name="Ana Crispim" userId="74668a9aaaaa8da7" providerId="LiveId" clId="{5E163B58-FA5E-428D-84EC-5D62023E04EC}" dt="2023-07-04T04:09:05.765" v="19461" actId="6549"/>
          <ac:spMkLst>
            <pc:docMk/>
            <pc:sldMk cId="1419492236" sldId="628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23.565" v="15436" actId="20577"/>
          <ac:spMkLst>
            <pc:docMk/>
            <pc:sldMk cId="1419492236" sldId="628"/>
            <ac:spMk id="9" creationId="{8647E662-C0EE-9F46-EFF1-52BC8F91BAE6}"/>
          </ac:spMkLst>
        </pc:spChg>
        <pc:picChg chg="add mod">
          <ac:chgData name="Ana Crispim" userId="74668a9aaaaa8da7" providerId="LiveId" clId="{5E163B58-FA5E-428D-84EC-5D62023E04EC}" dt="2023-07-04T01:21:07.713" v="15808" actId="14100"/>
          <ac:picMkLst>
            <pc:docMk/>
            <pc:sldMk cId="1419492236" sldId="628"/>
            <ac:picMk id="10" creationId="{B8D408D3-A5AC-65C6-5A35-A46C4F935582}"/>
          </ac:picMkLst>
        </pc:picChg>
      </pc:sldChg>
      <pc:sldChg chg="addSp modSp add mod">
        <pc:chgData name="Ana Crispim" userId="74668a9aaaaa8da7" providerId="LiveId" clId="{5E163B58-FA5E-428D-84EC-5D62023E04EC}" dt="2023-07-04T01:22:12.833" v="15816" actId="14100"/>
        <pc:sldMkLst>
          <pc:docMk/>
          <pc:sldMk cId="3968204283" sldId="629"/>
        </pc:sldMkLst>
        <pc:spChg chg="mod">
          <ac:chgData name="Ana Crispim" userId="74668a9aaaaa8da7" providerId="LiveId" clId="{5E163B58-FA5E-428D-84EC-5D62023E04EC}" dt="2023-07-04T01:21:20.418" v="15811" actId="20577"/>
          <ac:spMkLst>
            <pc:docMk/>
            <pc:sldMk cId="3968204283" sldId="629"/>
            <ac:spMk id="8" creationId="{1727C7D5-104E-21A7-2CFC-93067B9C78C4}"/>
          </ac:spMkLst>
        </pc:spChg>
        <pc:spChg chg="mod">
          <ac:chgData name="Ana Crispim" userId="74668a9aaaaa8da7" providerId="LiveId" clId="{5E163B58-FA5E-428D-84EC-5D62023E04EC}" dt="2023-07-03T22:15:41.774" v="15456" actId="20577"/>
          <ac:spMkLst>
            <pc:docMk/>
            <pc:sldMk cId="3968204283" sldId="629"/>
            <ac:spMk id="9" creationId="{8647E662-C0EE-9F46-EFF1-52BC8F91BAE6}"/>
          </ac:spMkLst>
        </pc:spChg>
        <pc:picChg chg="add mod">
          <ac:chgData name="Ana Crispim" userId="74668a9aaaaa8da7" providerId="LiveId" clId="{5E163B58-FA5E-428D-84EC-5D62023E04EC}" dt="2023-07-04T01:22:12.833" v="15816" actId="14100"/>
          <ac:picMkLst>
            <pc:docMk/>
            <pc:sldMk cId="3968204283" sldId="629"/>
            <ac:picMk id="10" creationId="{7B975675-AD1F-2266-328A-2975AD751092}"/>
          </ac:picMkLst>
        </pc:picChg>
      </pc:sldChg>
      <pc:sldChg chg="modSp add mod">
        <pc:chgData name="Ana Crispim" userId="74668a9aaaaa8da7" providerId="LiveId" clId="{5E163B58-FA5E-428D-84EC-5D62023E04EC}" dt="2023-07-04T01:54:41.986" v="16879" actId="20577"/>
        <pc:sldMkLst>
          <pc:docMk/>
          <pc:sldMk cId="3390620451" sldId="630"/>
        </pc:sldMkLst>
        <pc:spChg chg="mod">
          <ac:chgData name="Ana Crispim" userId="74668a9aaaaa8da7" providerId="LiveId" clId="{5E163B58-FA5E-428D-84EC-5D62023E04EC}" dt="2023-07-04T01:54:41.986" v="16879" actId="20577"/>
          <ac:spMkLst>
            <pc:docMk/>
            <pc:sldMk cId="3390620451" sldId="630"/>
            <ac:spMk id="3" creationId="{0FF7356B-AD13-504B-BD8C-C4989A4CD23B}"/>
          </ac:spMkLst>
        </pc:spChg>
      </pc:sldChg>
      <pc:sldChg chg="modSp add del mod">
        <pc:chgData name="Ana Crispim" userId="74668a9aaaaa8da7" providerId="LiveId" clId="{5E163B58-FA5E-428D-84EC-5D62023E04EC}" dt="2023-07-04T02:17:43.221" v="17767" actId="47"/>
        <pc:sldMkLst>
          <pc:docMk/>
          <pc:sldMk cId="3152061179" sldId="631"/>
        </pc:sldMkLst>
        <pc:spChg chg="mod">
          <ac:chgData name="Ana Crispim" userId="74668a9aaaaa8da7" providerId="LiveId" clId="{5E163B58-FA5E-428D-84EC-5D62023E04EC}" dt="2023-07-04T02:12:18.367" v="17305"/>
          <ac:spMkLst>
            <pc:docMk/>
            <pc:sldMk cId="3152061179" sldId="631"/>
            <ac:spMk id="3" creationId="{0FF7356B-AD13-504B-BD8C-C4989A4CD23B}"/>
          </ac:spMkLst>
        </pc:spChg>
      </pc:sldChg>
      <pc:sldChg chg="addSp delSp modSp add mod">
        <pc:chgData name="Ana Crispim" userId="74668a9aaaaa8da7" providerId="LiveId" clId="{5E163B58-FA5E-428D-84EC-5D62023E04EC}" dt="2023-07-04T04:09:30.672" v="19466" actId="1076"/>
        <pc:sldMkLst>
          <pc:docMk/>
          <pc:sldMk cId="2025600259" sldId="632"/>
        </pc:sldMkLst>
        <pc:spChg chg="add mod">
          <ac:chgData name="Ana Crispim" userId="74668a9aaaaa8da7" providerId="LiveId" clId="{5E163B58-FA5E-428D-84EC-5D62023E04EC}" dt="2023-07-04T04:09:28.811" v="19465" actId="14100"/>
          <ac:spMkLst>
            <pc:docMk/>
            <pc:sldMk cId="2025600259" sldId="632"/>
            <ac:spMk id="8" creationId="{68AE038B-694D-858E-2BA3-413DE38BABEA}"/>
          </ac:spMkLst>
        </pc:spChg>
        <pc:spChg chg="del">
          <ac:chgData name="Ana Crispim" userId="74668a9aaaaa8da7" providerId="LiveId" clId="{5E163B58-FA5E-428D-84EC-5D62023E04EC}" dt="2023-07-04T02:01:09.093" v="16946" actId="478"/>
          <ac:spMkLst>
            <pc:docMk/>
            <pc:sldMk cId="2025600259" sldId="632"/>
            <ac:spMk id="12" creationId="{291BEC5B-0770-A5EC-6DB2-F4F2FFF3B8E3}"/>
          </ac:spMkLst>
        </pc:spChg>
        <pc:graphicFrameChg chg="del">
          <ac:chgData name="Ana Crispim" userId="74668a9aaaaa8da7" providerId="LiveId" clId="{5E163B58-FA5E-428D-84EC-5D62023E04EC}" dt="2023-07-04T02:01:44.394" v="16980" actId="478"/>
          <ac:graphicFrameMkLst>
            <pc:docMk/>
            <pc:sldMk cId="2025600259" sldId="632"/>
            <ac:graphicFrameMk id="13" creationId="{01E03602-52D7-C8BA-D303-F3E3C425F0AD}"/>
          </ac:graphicFrameMkLst>
        </pc:graphicFrameChg>
        <pc:picChg chg="add mod modCrop">
          <ac:chgData name="Ana Crispim" userId="74668a9aaaaa8da7" providerId="LiveId" clId="{5E163B58-FA5E-428D-84EC-5D62023E04EC}" dt="2023-07-04T04:09:30.672" v="19466" actId="1076"/>
          <ac:picMkLst>
            <pc:docMk/>
            <pc:sldMk cId="2025600259" sldId="632"/>
            <ac:picMk id="10" creationId="{576CB01B-042D-8271-A0D2-B672B4318D1F}"/>
          </ac:picMkLst>
        </pc:picChg>
      </pc:sldChg>
      <pc:sldChg chg="modSp add mod">
        <pc:chgData name="Ana Crispim" userId="74668a9aaaaa8da7" providerId="LiveId" clId="{5E163B58-FA5E-428D-84EC-5D62023E04EC}" dt="2023-07-04T01:56:10.969" v="16945" actId="20577"/>
        <pc:sldMkLst>
          <pc:docMk/>
          <pc:sldMk cId="2588377671" sldId="633"/>
        </pc:sldMkLst>
        <pc:spChg chg="mod">
          <ac:chgData name="Ana Crispim" userId="74668a9aaaaa8da7" providerId="LiveId" clId="{5E163B58-FA5E-428D-84EC-5D62023E04EC}" dt="2023-07-04T01:56:10.969" v="16945" actId="20577"/>
          <ac:spMkLst>
            <pc:docMk/>
            <pc:sldMk cId="2588377671" sldId="633"/>
            <ac:spMk id="3" creationId="{0FF7356B-AD13-504B-BD8C-C4989A4CD23B}"/>
          </ac:spMkLst>
        </pc:spChg>
      </pc:sldChg>
      <pc:sldChg chg="addSp delSp modSp add mod ord">
        <pc:chgData name="Ana Crispim" userId="74668a9aaaaa8da7" providerId="LiveId" clId="{5E163B58-FA5E-428D-84EC-5D62023E04EC}" dt="2023-07-04T02:15:42.993" v="17559" actId="14734"/>
        <pc:sldMkLst>
          <pc:docMk/>
          <pc:sldMk cId="3292758454" sldId="634"/>
        </pc:sldMkLst>
        <pc:spChg chg="del">
          <ac:chgData name="Ana Crispim" userId="74668a9aaaaa8da7" providerId="LiveId" clId="{5E163B58-FA5E-428D-84EC-5D62023E04EC}" dt="2023-07-04T02:02:37.711" v="16996" actId="478"/>
          <ac:spMkLst>
            <pc:docMk/>
            <pc:sldMk cId="3292758454" sldId="634"/>
            <ac:spMk id="8" creationId="{68AE038B-694D-858E-2BA3-413DE38BABEA}"/>
          </ac:spMkLst>
        </pc:spChg>
        <pc:graphicFrameChg chg="add mod modGraphic">
          <ac:chgData name="Ana Crispim" userId="74668a9aaaaa8da7" providerId="LiveId" clId="{5E163B58-FA5E-428D-84EC-5D62023E04EC}" dt="2023-07-04T02:15:42.993" v="17559" actId="14734"/>
          <ac:graphicFrameMkLst>
            <pc:docMk/>
            <pc:sldMk cId="3292758454" sldId="634"/>
            <ac:graphicFrameMk id="7" creationId="{99E57578-D225-97BD-DFB4-DA71FB838997}"/>
          </ac:graphicFrameMkLst>
        </pc:graphicFrameChg>
        <pc:picChg chg="del mod">
          <ac:chgData name="Ana Crispim" userId="74668a9aaaaa8da7" providerId="LiveId" clId="{5E163B58-FA5E-428D-84EC-5D62023E04EC}" dt="2023-07-04T02:08:33.655" v="17209" actId="478"/>
          <ac:picMkLst>
            <pc:docMk/>
            <pc:sldMk cId="3292758454" sldId="634"/>
            <ac:picMk id="10" creationId="{576CB01B-042D-8271-A0D2-B672B4318D1F}"/>
          </ac:picMkLst>
        </pc:picChg>
      </pc:sldChg>
      <pc:sldChg chg="modSp add mod">
        <pc:chgData name="Ana Crispim" userId="74668a9aaaaa8da7" providerId="LiveId" clId="{5E163B58-FA5E-428D-84EC-5D62023E04EC}" dt="2023-07-04T02:17:00.142" v="17760" actId="20577"/>
        <pc:sldMkLst>
          <pc:docMk/>
          <pc:sldMk cId="953976965" sldId="635"/>
        </pc:sldMkLst>
        <pc:spChg chg="mod">
          <ac:chgData name="Ana Crispim" userId="74668a9aaaaa8da7" providerId="LiveId" clId="{5E163B58-FA5E-428D-84EC-5D62023E04EC}" dt="2023-07-04T02:17:00.142" v="17760" actId="20577"/>
          <ac:spMkLst>
            <pc:docMk/>
            <pc:sldMk cId="953976965" sldId="635"/>
            <ac:spMk id="3" creationId="{0FF7356B-AD13-504B-BD8C-C4989A4CD23B}"/>
          </ac:spMkLst>
        </pc:spChg>
      </pc:sldChg>
      <pc:sldChg chg="add del">
        <pc:chgData name="Ana Crispim" userId="74668a9aaaaa8da7" providerId="LiveId" clId="{5E163B58-FA5E-428D-84EC-5D62023E04EC}" dt="2023-07-04T02:12:01.539" v="17303"/>
        <pc:sldMkLst>
          <pc:docMk/>
          <pc:sldMk cId="1711131394" sldId="635"/>
        </pc:sldMkLst>
      </pc:sldChg>
      <pc:sldChg chg="addSp delSp modSp add mod">
        <pc:chgData name="Ana Crispim" userId="74668a9aaaaa8da7" providerId="LiveId" clId="{5E163B58-FA5E-428D-84EC-5D62023E04EC}" dt="2023-07-04T03:20:36.754" v="19417" actId="1076"/>
        <pc:sldMkLst>
          <pc:docMk/>
          <pc:sldMk cId="1666110961" sldId="636"/>
        </pc:sldMkLst>
        <pc:spChg chg="del">
          <ac:chgData name="Ana Crispim" userId="74668a9aaaaa8da7" providerId="LiveId" clId="{5E163B58-FA5E-428D-84EC-5D62023E04EC}" dt="2023-07-04T03:14:42.432" v="19331" actId="478"/>
          <ac:spMkLst>
            <pc:docMk/>
            <pc:sldMk cId="1666110961" sldId="636"/>
            <ac:spMk id="3" creationId="{0FF7356B-AD13-504B-BD8C-C4989A4CD23B}"/>
          </ac:spMkLst>
        </pc:spChg>
        <pc:spChg chg="mod">
          <ac:chgData name="Ana Crispim" userId="74668a9aaaaa8da7" providerId="LiveId" clId="{5E163B58-FA5E-428D-84EC-5D62023E04EC}" dt="2023-07-04T03:14:47.189" v="19332" actId="1076"/>
          <ac:spMkLst>
            <pc:docMk/>
            <pc:sldMk cId="1666110961" sldId="636"/>
            <ac:spMk id="5" creationId="{00000000-0000-0000-0000-000000000000}"/>
          </ac:spMkLst>
        </pc:spChg>
        <pc:spChg chg="mod">
          <ac:chgData name="Ana Crispim" userId="74668a9aaaaa8da7" providerId="LiveId" clId="{5E163B58-FA5E-428D-84EC-5D62023E04EC}" dt="2023-07-04T02:59:14.167" v="19073" actId="20577"/>
          <ac:spMkLst>
            <pc:docMk/>
            <pc:sldMk cId="1666110961" sldId="636"/>
            <ac:spMk id="7" creationId="{D84C0805-FD1A-7FB8-4318-C693BD1C6802}"/>
          </ac:spMkLst>
        </pc:spChg>
        <pc:spChg chg="add mod">
          <ac:chgData name="Ana Crispim" userId="74668a9aaaaa8da7" providerId="LiveId" clId="{5E163B58-FA5E-428D-84EC-5D62023E04EC}" dt="2023-07-04T03:19:03.311" v="19412" actId="1076"/>
          <ac:spMkLst>
            <pc:docMk/>
            <pc:sldMk cId="1666110961" sldId="636"/>
            <ac:spMk id="9" creationId="{04A16F19-4D38-32B7-F207-4DBE7FDD3BC0}"/>
          </ac:spMkLst>
        </pc:spChg>
        <pc:spChg chg="mod">
          <ac:chgData name="Ana Crispim" userId="74668a9aaaaa8da7" providerId="LiveId" clId="{5E163B58-FA5E-428D-84EC-5D62023E04EC}" dt="2023-07-04T03:19:09.542" v="19413" actId="404"/>
          <ac:spMkLst>
            <pc:docMk/>
            <pc:sldMk cId="1666110961" sldId="636"/>
            <ac:spMk id="14" creationId="{00000000-0000-0000-0000-000000000000}"/>
          </ac:spMkLst>
        </pc:spChg>
        <pc:spChg chg="mod">
          <ac:chgData name="Ana Crispim" userId="74668a9aaaaa8da7" providerId="LiveId" clId="{5E163B58-FA5E-428D-84EC-5D62023E04EC}" dt="2023-07-04T03:14:47.189" v="19332" actId="1076"/>
          <ac:spMkLst>
            <pc:docMk/>
            <pc:sldMk cId="1666110961" sldId="636"/>
            <ac:spMk id="16" creationId="{00000000-0000-0000-0000-000000000000}"/>
          </ac:spMkLst>
        </pc:spChg>
        <pc:picChg chg="del">
          <ac:chgData name="Ana Crispim" userId="74668a9aaaaa8da7" providerId="LiveId" clId="{5E163B58-FA5E-428D-84EC-5D62023E04EC}" dt="2023-07-04T02:49:07.865" v="18840" actId="478"/>
          <ac:picMkLst>
            <pc:docMk/>
            <pc:sldMk cId="1666110961" sldId="636"/>
            <ac:picMk id="8" creationId="{00000000-0000-0000-0000-000000000000}"/>
          </ac:picMkLst>
        </pc:picChg>
        <pc:picChg chg="add mod">
          <ac:chgData name="Ana Crispim" userId="74668a9aaaaa8da7" providerId="LiveId" clId="{5E163B58-FA5E-428D-84EC-5D62023E04EC}" dt="2023-07-04T03:20:36.754" v="19417" actId="1076"/>
          <ac:picMkLst>
            <pc:docMk/>
            <pc:sldMk cId="1666110961" sldId="636"/>
            <ac:picMk id="11" creationId="{41D60EFA-A4B6-6D5D-FAC9-502A7091DF69}"/>
          </ac:picMkLst>
        </pc:picChg>
      </pc:sldChg>
      <pc:sldChg chg="addSp modSp add mod ord">
        <pc:chgData name="Ana Crispim" userId="74668a9aaaaa8da7" providerId="LiveId" clId="{5E163B58-FA5E-428D-84EC-5D62023E04EC}" dt="2023-07-04T03:52:13.722" v="19455" actId="1076"/>
        <pc:sldMkLst>
          <pc:docMk/>
          <pc:sldMk cId="2193861123" sldId="637"/>
        </pc:sldMkLst>
        <pc:spChg chg="mod">
          <ac:chgData name="Ana Crispim" userId="74668a9aaaaa8da7" providerId="LiveId" clId="{5E163B58-FA5E-428D-84EC-5D62023E04EC}" dt="2023-07-04T03:52:13.722" v="19455" actId="1076"/>
          <ac:spMkLst>
            <pc:docMk/>
            <pc:sldMk cId="2193861123" sldId="637"/>
            <ac:spMk id="14" creationId="{00000000-0000-0000-0000-000000000000}"/>
          </ac:spMkLst>
        </pc:spChg>
        <pc:picChg chg="add mod">
          <ac:chgData name="Ana Crispim" userId="74668a9aaaaa8da7" providerId="LiveId" clId="{5E163B58-FA5E-428D-84EC-5D62023E04EC}" dt="2023-07-04T03:01:41.232" v="19130" actId="1076"/>
          <ac:picMkLst>
            <pc:docMk/>
            <pc:sldMk cId="2193861123" sldId="637"/>
            <ac:picMk id="8" creationId="{A466FCC3-30FE-237E-1495-0F30B87B502E}"/>
          </ac:picMkLst>
        </pc:picChg>
        <pc:picChg chg="add mod">
          <ac:chgData name="Ana Crispim" userId="74668a9aaaaa8da7" providerId="LiveId" clId="{5E163B58-FA5E-428D-84EC-5D62023E04EC}" dt="2023-07-04T03:01:42.780" v="19131" actId="1076"/>
          <ac:picMkLst>
            <pc:docMk/>
            <pc:sldMk cId="2193861123" sldId="637"/>
            <ac:picMk id="10" creationId="{B40EB8D0-0BFC-EEF2-02A0-4088758346F6}"/>
          </ac:picMkLst>
        </pc:picChg>
      </pc:sldChg>
      <pc:sldChg chg="addSp delSp modSp add mod">
        <pc:chgData name="Ana Crispim" userId="74668a9aaaaa8da7" providerId="LiveId" clId="{5E163B58-FA5E-428D-84EC-5D62023E04EC}" dt="2023-07-04T03:18:11.329" v="19389" actId="1076"/>
        <pc:sldMkLst>
          <pc:docMk/>
          <pc:sldMk cId="1473629499" sldId="638"/>
        </pc:sldMkLst>
        <pc:spChg chg="add mod">
          <ac:chgData name="Ana Crispim" userId="74668a9aaaaa8da7" providerId="LiveId" clId="{5E163B58-FA5E-428D-84EC-5D62023E04EC}" dt="2023-07-04T03:16:10.396" v="19356" actId="1076"/>
          <ac:spMkLst>
            <pc:docMk/>
            <pc:sldMk cId="1473629499" sldId="638"/>
            <ac:spMk id="4" creationId="{9FA4BE8E-9CB7-0D14-E34A-CB7BD5F8BB21}"/>
          </ac:spMkLst>
        </pc:spChg>
        <pc:spChg chg="add mod">
          <ac:chgData name="Ana Crispim" userId="74668a9aaaaa8da7" providerId="LiveId" clId="{5E163B58-FA5E-428D-84EC-5D62023E04EC}" dt="2023-07-04T03:18:11.329" v="19389" actId="1076"/>
          <ac:spMkLst>
            <pc:docMk/>
            <pc:sldMk cId="1473629499" sldId="638"/>
            <ac:spMk id="10" creationId="{E890D0CF-8158-19CB-B0D8-E2A193419647}"/>
          </ac:spMkLst>
        </pc:spChg>
        <pc:spChg chg="add mod">
          <ac:chgData name="Ana Crispim" userId="74668a9aaaaa8da7" providerId="LiveId" clId="{5E163B58-FA5E-428D-84EC-5D62023E04EC}" dt="2023-07-04T03:17:01.653" v="19368" actId="1076"/>
          <ac:spMkLst>
            <pc:docMk/>
            <pc:sldMk cId="1473629499" sldId="638"/>
            <ac:spMk id="11" creationId="{F740F483-BC4F-2521-A761-1F115D964DE9}"/>
          </ac:spMkLst>
        </pc:spChg>
        <pc:spChg chg="add mod">
          <ac:chgData name="Ana Crispim" userId="74668a9aaaaa8da7" providerId="LiveId" clId="{5E163B58-FA5E-428D-84EC-5D62023E04EC}" dt="2023-07-04T03:17:03.976" v="19370" actId="1076"/>
          <ac:spMkLst>
            <pc:docMk/>
            <pc:sldMk cId="1473629499" sldId="638"/>
            <ac:spMk id="12" creationId="{330D8510-3C6E-2E06-CD89-B94C76B91C18}"/>
          </ac:spMkLst>
        </pc:spChg>
        <pc:spChg chg="add mod">
          <ac:chgData name="Ana Crispim" userId="74668a9aaaaa8da7" providerId="LiveId" clId="{5E163B58-FA5E-428D-84EC-5D62023E04EC}" dt="2023-07-04T03:17:06.433" v="19372" actId="1076"/>
          <ac:spMkLst>
            <pc:docMk/>
            <pc:sldMk cId="1473629499" sldId="638"/>
            <ac:spMk id="13" creationId="{A1B26502-AC92-9F8F-D4EF-3B67D724A683}"/>
          </ac:spMkLst>
        </pc:spChg>
        <pc:spChg chg="del mod">
          <ac:chgData name="Ana Crispim" userId="74668a9aaaaa8da7" providerId="LiveId" clId="{5E163B58-FA5E-428D-84EC-5D62023E04EC}" dt="2023-07-04T03:16:07.310" v="19355" actId="478"/>
          <ac:spMkLst>
            <pc:docMk/>
            <pc:sldMk cId="1473629499" sldId="638"/>
            <ac:spMk id="14" creationId="{00000000-0000-0000-0000-000000000000}"/>
          </ac:spMkLst>
        </pc:spChg>
        <pc:spChg chg="add mod">
          <ac:chgData name="Ana Crispim" userId="74668a9aaaaa8da7" providerId="LiveId" clId="{5E163B58-FA5E-428D-84EC-5D62023E04EC}" dt="2023-07-04T03:17:10.932" v="19374" actId="1076"/>
          <ac:spMkLst>
            <pc:docMk/>
            <pc:sldMk cId="1473629499" sldId="638"/>
            <ac:spMk id="15" creationId="{37D6F093-BF98-FED9-8951-DC1047F5485A}"/>
          </ac:spMkLst>
        </pc:spChg>
        <pc:spChg chg="add mod">
          <ac:chgData name="Ana Crispim" userId="74668a9aaaaa8da7" providerId="LiveId" clId="{5E163B58-FA5E-428D-84EC-5D62023E04EC}" dt="2023-07-04T03:17:13.512" v="19376" actId="1076"/>
          <ac:spMkLst>
            <pc:docMk/>
            <pc:sldMk cId="1473629499" sldId="638"/>
            <ac:spMk id="17" creationId="{BC8EC551-FB9C-C866-8870-3A80226A7835}"/>
          </ac:spMkLst>
        </pc:spChg>
        <pc:spChg chg="add mod">
          <ac:chgData name="Ana Crispim" userId="74668a9aaaaa8da7" providerId="LiveId" clId="{5E163B58-FA5E-428D-84EC-5D62023E04EC}" dt="2023-07-04T03:17:15.483" v="19378" actId="1076"/>
          <ac:spMkLst>
            <pc:docMk/>
            <pc:sldMk cId="1473629499" sldId="638"/>
            <ac:spMk id="18" creationId="{52EE8289-CAD9-4451-2DA0-59DF7EB0D42B}"/>
          </ac:spMkLst>
        </pc:spChg>
        <pc:spChg chg="add mod">
          <ac:chgData name="Ana Crispim" userId="74668a9aaaaa8da7" providerId="LiveId" clId="{5E163B58-FA5E-428D-84EC-5D62023E04EC}" dt="2023-07-04T03:17:24.005" v="19382" actId="1076"/>
          <ac:spMkLst>
            <pc:docMk/>
            <pc:sldMk cId="1473629499" sldId="638"/>
            <ac:spMk id="19" creationId="{8C947882-F83E-DCAD-CA22-ECF73BB6AFE4}"/>
          </ac:spMkLst>
        </pc:spChg>
        <pc:picChg chg="add mod">
          <ac:chgData name="Ana Crispim" userId="74668a9aaaaa8da7" providerId="LiveId" clId="{5E163B58-FA5E-428D-84EC-5D62023E04EC}" dt="2023-07-04T03:16:55.415" v="19367" actId="1076"/>
          <ac:picMkLst>
            <pc:docMk/>
            <pc:sldMk cId="1473629499" sldId="638"/>
            <ac:picMk id="9" creationId="{218598BD-BE76-0C1A-BDFB-B1307B5E0207}"/>
          </ac:picMkLst>
        </pc:picChg>
      </pc:sldChg>
      <pc:sldChg chg="addSp delSp modSp add mod">
        <pc:chgData name="Ana Crispim" userId="74668a9aaaaa8da7" providerId="LiveId" clId="{5E163B58-FA5E-428D-84EC-5D62023E04EC}" dt="2023-07-04T03:18:42.293" v="19406" actId="1076"/>
        <pc:sldMkLst>
          <pc:docMk/>
          <pc:sldMk cId="360345294" sldId="639"/>
        </pc:sldMkLst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0" creationId="{E890D0CF-8158-19CB-B0D8-E2A193419647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1" creationId="{F740F483-BC4F-2521-A761-1F115D964DE9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2" creationId="{330D8510-3C6E-2E06-CD89-B94C76B91C18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3" creationId="{A1B26502-AC92-9F8F-D4EF-3B67D724A683}"/>
          </ac:spMkLst>
        </pc:spChg>
        <pc:spChg chg="add mod">
          <ac:chgData name="Ana Crispim" userId="74668a9aaaaa8da7" providerId="LiveId" clId="{5E163B58-FA5E-428D-84EC-5D62023E04EC}" dt="2023-07-04T03:18:18.807" v="19392" actId="208"/>
          <ac:spMkLst>
            <pc:docMk/>
            <pc:sldMk cId="360345294" sldId="639"/>
            <ac:spMk id="14" creationId="{E2925349-CB5D-7C9C-F98E-B2AC83C226B9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5" creationId="{37D6F093-BF98-FED9-8951-DC1047F5485A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7" creationId="{BC8EC551-FB9C-C866-8870-3A80226A7835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8" creationId="{52EE8289-CAD9-4451-2DA0-59DF7EB0D42B}"/>
          </ac:spMkLst>
        </pc:spChg>
        <pc:spChg chg="del">
          <ac:chgData name="Ana Crispim" userId="74668a9aaaaa8da7" providerId="LiveId" clId="{5E163B58-FA5E-428D-84EC-5D62023E04EC}" dt="2023-07-04T03:17:43.759" v="19385" actId="478"/>
          <ac:spMkLst>
            <pc:docMk/>
            <pc:sldMk cId="360345294" sldId="639"/>
            <ac:spMk id="19" creationId="{8C947882-F83E-DCAD-CA22-ECF73BB6AFE4}"/>
          </ac:spMkLst>
        </pc:spChg>
        <pc:spChg chg="add mod">
          <ac:chgData name="Ana Crispim" userId="74668a9aaaaa8da7" providerId="LiveId" clId="{5E163B58-FA5E-428D-84EC-5D62023E04EC}" dt="2023-07-04T03:18:32.279" v="19402" actId="1076"/>
          <ac:spMkLst>
            <pc:docMk/>
            <pc:sldMk cId="360345294" sldId="639"/>
            <ac:spMk id="20" creationId="{E5584EB0-77BD-088D-88EE-82E1EEA60A44}"/>
          </ac:spMkLst>
        </pc:spChg>
        <pc:spChg chg="add mod">
          <ac:chgData name="Ana Crispim" userId="74668a9aaaaa8da7" providerId="LiveId" clId="{5E163B58-FA5E-428D-84EC-5D62023E04EC}" dt="2023-07-04T03:18:28.097" v="19399" actId="14100"/>
          <ac:spMkLst>
            <pc:docMk/>
            <pc:sldMk cId="360345294" sldId="639"/>
            <ac:spMk id="21" creationId="{7D71FA4B-4A07-20E1-0603-FBF6DE068426}"/>
          </ac:spMkLst>
        </pc:spChg>
        <pc:spChg chg="add del mod">
          <ac:chgData name="Ana Crispim" userId="74668a9aaaaa8da7" providerId="LiveId" clId="{5E163B58-FA5E-428D-84EC-5D62023E04EC}" dt="2023-07-04T03:18:30.430" v="19401"/>
          <ac:spMkLst>
            <pc:docMk/>
            <pc:sldMk cId="360345294" sldId="639"/>
            <ac:spMk id="22" creationId="{FC738090-3614-15E9-1CE7-675374327DB2}"/>
          </ac:spMkLst>
        </pc:spChg>
        <pc:spChg chg="add mod">
          <ac:chgData name="Ana Crispim" userId="74668a9aaaaa8da7" providerId="LiveId" clId="{5E163B58-FA5E-428D-84EC-5D62023E04EC}" dt="2023-07-04T03:18:42.293" v="19406" actId="1076"/>
          <ac:spMkLst>
            <pc:docMk/>
            <pc:sldMk cId="360345294" sldId="639"/>
            <ac:spMk id="23" creationId="{60D6CC1F-30FC-1173-9C15-7FDEA7E2794A}"/>
          </ac:spMkLst>
        </pc:spChg>
        <pc:picChg chg="add mod">
          <ac:chgData name="Ana Crispim" userId="74668a9aaaaa8da7" providerId="LiveId" clId="{5E163B58-FA5E-428D-84EC-5D62023E04EC}" dt="2023-07-04T03:18:20.982" v="19395" actId="1076"/>
          <ac:picMkLst>
            <pc:docMk/>
            <pc:sldMk cId="360345294" sldId="639"/>
            <ac:picMk id="8" creationId="{2CADC00F-CED9-D6F2-D92E-5376B9314581}"/>
          </ac:picMkLst>
        </pc:picChg>
        <pc:picChg chg="del">
          <ac:chgData name="Ana Crispim" userId="74668a9aaaaa8da7" providerId="LiveId" clId="{5E163B58-FA5E-428D-84EC-5D62023E04EC}" dt="2023-07-04T03:17:41.253" v="19384" actId="478"/>
          <ac:picMkLst>
            <pc:docMk/>
            <pc:sldMk cId="360345294" sldId="639"/>
            <ac:picMk id="9" creationId="{218598BD-BE76-0C1A-BDFB-B1307B5E0207}"/>
          </ac:picMkLst>
        </pc:picChg>
      </pc:sldChg>
      <pc:sldChg chg="addSp delSp modSp add mod">
        <pc:chgData name="Ana Crispim" userId="74668a9aaaaa8da7" providerId="LiveId" clId="{5E163B58-FA5E-428D-84EC-5D62023E04EC}" dt="2023-07-04T04:17:53.125" v="20293" actId="1076"/>
        <pc:sldMkLst>
          <pc:docMk/>
          <pc:sldMk cId="3992152258" sldId="640"/>
        </pc:sldMkLst>
        <pc:spChg chg="mod">
          <ac:chgData name="Ana Crispim" userId="74668a9aaaaa8da7" providerId="LiveId" clId="{5E163B58-FA5E-428D-84EC-5D62023E04EC}" dt="2023-07-04T04:10:01.506" v="19473" actId="20577"/>
          <ac:spMkLst>
            <pc:docMk/>
            <pc:sldMk cId="3992152258" sldId="640"/>
            <ac:spMk id="2" creationId="{7948280A-4726-26D1-12F8-404ADD24E8E9}"/>
          </ac:spMkLst>
        </pc:spChg>
        <pc:spChg chg="del">
          <ac:chgData name="Ana Crispim" userId="74668a9aaaaa8da7" providerId="LiveId" clId="{5E163B58-FA5E-428D-84EC-5D62023E04EC}" dt="2023-07-04T04:10:20.355" v="19474" actId="478"/>
          <ac:spMkLst>
            <pc:docMk/>
            <pc:sldMk cId="3992152258" sldId="640"/>
            <ac:spMk id="3" creationId="{00000000-0000-0000-0000-000000000000}"/>
          </ac:spMkLst>
        </pc:spChg>
        <pc:spChg chg="add del mod">
          <ac:chgData name="Ana Crispim" userId="74668a9aaaaa8da7" providerId="LiveId" clId="{5E163B58-FA5E-428D-84EC-5D62023E04EC}" dt="2023-07-04T04:17:48.383" v="20292" actId="478"/>
          <ac:spMkLst>
            <pc:docMk/>
            <pc:sldMk cId="3992152258" sldId="640"/>
            <ac:spMk id="4" creationId="{8CA7E1D2-6C31-378C-F04A-57E761A73C19}"/>
          </ac:spMkLst>
        </pc:spChg>
        <pc:spChg chg="add mod">
          <ac:chgData name="Ana Crispim" userId="74668a9aaaaa8da7" providerId="LiveId" clId="{5E163B58-FA5E-428D-84EC-5D62023E04EC}" dt="2023-07-04T04:16:47.616" v="20192" actId="27636"/>
          <ac:spMkLst>
            <pc:docMk/>
            <pc:sldMk cId="3992152258" sldId="640"/>
            <ac:spMk id="7" creationId="{E5C6A022-4F5A-A5EA-B2DD-2CD570D3C0DE}"/>
          </ac:spMkLst>
        </pc:spChg>
        <pc:spChg chg="del">
          <ac:chgData name="Ana Crispim" userId="74668a9aaaaa8da7" providerId="LiveId" clId="{5E163B58-FA5E-428D-84EC-5D62023E04EC}" dt="2023-07-04T04:10:21.458" v="19475" actId="478"/>
          <ac:spMkLst>
            <pc:docMk/>
            <pc:sldMk cId="3992152258" sldId="640"/>
            <ac:spMk id="8" creationId="{D51816D4-C44D-4FB1-8AF9-6FA3E44DF2E3}"/>
          </ac:spMkLst>
        </pc:spChg>
        <pc:spChg chg="del">
          <ac:chgData name="Ana Crispim" userId="74668a9aaaaa8da7" providerId="LiveId" clId="{5E163B58-FA5E-428D-84EC-5D62023E04EC}" dt="2023-07-04T04:11:01.865" v="19478" actId="478"/>
          <ac:spMkLst>
            <pc:docMk/>
            <pc:sldMk cId="3992152258" sldId="640"/>
            <ac:spMk id="9" creationId="{8C0A814B-81BF-4086-A400-88A5243AFA24}"/>
          </ac:spMkLst>
        </pc:spChg>
        <pc:spChg chg="add del">
          <ac:chgData name="Ana Crispim" userId="74668a9aaaaa8da7" providerId="LiveId" clId="{5E163B58-FA5E-428D-84EC-5D62023E04EC}" dt="2023-07-04T04:10:24.445" v="19477" actId="478"/>
          <ac:spMkLst>
            <pc:docMk/>
            <pc:sldMk cId="3992152258" sldId="640"/>
            <ac:spMk id="10" creationId="{D3787596-5075-54A1-D420-31CA53F4B42A}"/>
          </ac:spMkLst>
        </pc:spChg>
        <pc:spChg chg="add mod">
          <ac:chgData name="Ana Crispim" userId="74668a9aaaaa8da7" providerId="LiveId" clId="{5E163B58-FA5E-428D-84EC-5D62023E04EC}" dt="2023-07-04T04:17:53.125" v="20293" actId="1076"/>
          <ac:spMkLst>
            <pc:docMk/>
            <pc:sldMk cId="3992152258" sldId="640"/>
            <ac:spMk id="11" creationId="{38C504CA-BE1F-3130-C760-271701C9005E}"/>
          </ac:spMkLst>
        </pc:spChg>
      </pc:sldChg>
      <pc:sldChg chg="modSp add mod">
        <pc:chgData name="Ana Crispim" userId="74668a9aaaaa8da7" providerId="LiveId" clId="{5E163B58-FA5E-428D-84EC-5D62023E04EC}" dt="2023-07-04T04:21:46.337" v="20972" actId="27636"/>
        <pc:sldMkLst>
          <pc:docMk/>
          <pc:sldMk cId="1630673023" sldId="641"/>
        </pc:sldMkLst>
        <pc:spChg chg="mod">
          <ac:chgData name="Ana Crispim" userId="74668a9aaaaa8da7" providerId="LiveId" clId="{5E163B58-FA5E-428D-84EC-5D62023E04EC}" dt="2023-07-04T04:18:34.869" v="20305" actId="20577"/>
          <ac:spMkLst>
            <pc:docMk/>
            <pc:sldMk cId="1630673023" sldId="641"/>
            <ac:spMk id="2" creationId="{7948280A-4726-26D1-12F8-404ADD24E8E9}"/>
          </ac:spMkLst>
        </pc:spChg>
        <pc:spChg chg="mod">
          <ac:chgData name="Ana Crispim" userId="74668a9aaaaa8da7" providerId="LiveId" clId="{5E163B58-FA5E-428D-84EC-5D62023E04EC}" dt="2023-07-04T04:21:46.337" v="20972" actId="27636"/>
          <ac:spMkLst>
            <pc:docMk/>
            <pc:sldMk cId="1630673023" sldId="641"/>
            <ac:spMk id="7" creationId="{E5C6A022-4F5A-A5EA-B2DD-2CD570D3C0DE}"/>
          </ac:spMkLst>
        </pc:spChg>
      </pc:sldChg>
      <pc:sldMasterChg chg="del delSldLayout">
        <pc:chgData name="Ana Crispim" userId="74668a9aaaaa8da7" providerId="LiveId" clId="{5E163B58-FA5E-428D-84EC-5D62023E04EC}" dt="2023-07-03T17:07:07.034" v="9747" actId="47"/>
        <pc:sldMasterMkLst>
          <pc:docMk/>
          <pc:sldMasterMk cId="1721107033" sldId="2147483660"/>
        </pc:sldMasterMkLst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622339936" sldId="2147483661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249036181" sldId="2147483662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938937315" sldId="2147483663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506415640" sldId="2147483664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823160387" sldId="2147483665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527519295" sldId="2147483666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1743027663" sldId="2147483667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171581007" sldId="2147483668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2190327762" sldId="2147483669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3539494091" sldId="2147483670"/>
          </pc:sldLayoutMkLst>
        </pc:sldLayoutChg>
        <pc:sldLayoutChg chg="del">
          <pc:chgData name="Ana Crispim" userId="74668a9aaaaa8da7" providerId="LiveId" clId="{5E163B58-FA5E-428D-84EC-5D62023E04EC}" dt="2023-07-03T17:07:07.034" v="9747" actId="47"/>
          <pc:sldLayoutMkLst>
            <pc:docMk/>
            <pc:sldMasterMk cId="1721107033" sldId="2147483660"/>
            <pc:sldLayoutMk cId="922546202" sldId="2147483671"/>
          </pc:sldLayoutMkLst>
        </pc:sldLayoutChg>
      </pc:sldMasterChg>
    </pc:docChg>
  </pc:docChgLst>
  <pc:docChgLst>
    <pc:chgData name="Usuário Convidado" providerId="Windows Live" clId="Web-{0B795E24-761B-457D-9783-D38C4882AF62}"/>
    <pc:docChg chg="delSld modSld">
      <pc:chgData name="Usuário Convidado" userId="" providerId="Windows Live" clId="Web-{0B795E24-761B-457D-9783-D38C4882AF62}" dt="2023-07-03T22:15:52.689" v="104"/>
      <pc:docMkLst>
        <pc:docMk/>
      </pc:docMkLst>
      <pc:sldChg chg="addSp delSp modSp">
        <pc:chgData name="Usuário Convidado" userId="" providerId="Windows Live" clId="Web-{0B795E24-761B-457D-9783-D38C4882AF62}" dt="2023-07-03T22:13:08.464" v="103" actId="20577"/>
        <pc:sldMkLst>
          <pc:docMk/>
          <pc:sldMk cId="2387403314" sldId="559"/>
        </pc:sldMkLst>
        <pc:spChg chg="del">
          <ac:chgData name="Usuário Convidado" userId="" providerId="Windows Live" clId="Web-{0B795E24-761B-457D-9783-D38C4882AF62}" dt="2023-07-03T22:08:00.390" v="0"/>
          <ac:spMkLst>
            <pc:docMk/>
            <pc:sldMk cId="2387403314" sldId="559"/>
            <ac:spMk id="4" creationId="{00000000-0000-0000-0000-000000000000}"/>
          </ac:spMkLst>
        </pc:spChg>
        <pc:spChg chg="add del mod">
          <ac:chgData name="Usuário Convidado" userId="" providerId="Windows Live" clId="Web-{0B795E24-761B-457D-9783-D38C4882AF62}" dt="2023-07-03T22:08:54.205" v="8"/>
          <ac:spMkLst>
            <pc:docMk/>
            <pc:sldMk cId="2387403314" sldId="559"/>
            <ac:spMk id="8" creationId="{85290002-1263-B600-9845-6AD3BE5496FC}"/>
          </ac:spMkLst>
        </pc:spChg>
        <pc:spChg chg="mod">
          <ac:chgData name="Usuário Convidado" userId="" providerId="Windows Live" clId="Web-{0B795E24-761B-457D-9783-D38C4882AF62}" dt="2023-07-03T22:13:08.464" v="103" actId="20577"/>
          <ac:spMkLst>
            <pc:docMk/>
            <pc:sldMk cId="2387403314" sldId="559"/>
            <ac:spMk id="13" creationId="{C125A841-253B-E405-93E1-528D1EB5DF10}"/>
          </ac:spMkLst>
        </pc:spChg>
        <pc:picChg chg="del">
          <ac:chgData name="Usuário Convidado" userId="" providerId="Windows Live" clId="Web-{0B795E24-761B-457D-9783-D38C4882AF62}" dt="2023-07-03T22:08:10.797" v="3"/>
          <ac:picMkLst>
            <pc:docMk/>
            <pc:sldMk cId="2387403314" sldId="559"/>
            <ac:picMk id="5" creationId="{00000000-0000-0000-0000-000000000000}"/>
          </ac:picMkLst>
        </pc:picChg>
        <pc:picChg chg="add mod">
          <ac:chgData name="Usuário Convidado" userId="" providerId="Windows Live" clId="Web-{0B795E24-761B-457D-9783-D38C4882AF62}" dt="2023-07-03T22:08:22.282" v="7" actId="14100"/>
          <ac:picMkLst>
            <pc:docMk/>
            <pc:sldMk cId="2387403314" sldId="559"/>
            <ac:picMk id="6" creationId="{88A5FE54-A3CD-A173-62B0-D5EF73D07B4B}"/>
          </ac:picMkLst>
        </pc:picChg>
      </pc:sldChg>
      <pc:sldChg chg="del">
        <pc:chgData name="Usuário Convidado" userId="" providerId="Windows Live" clId="Web-{0B795E24-761B-457D-9783-D38C4882AF62}" dt="2023-07-03T22:15:52.689" v="104"/>
        <pc:sldMkLst>
          <pc:docMk/>
          <pc:sldMk cId="3087202750" sldId="56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E7CD12-74AA-4B10-82F7-C363A61BC2DC}" type="doc">
      <dgm:prSet loTypeId="urn:microsoft.com/office/officeart/2005/8/layout/cycle5" loCatId="cycle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pt-BR"/>
        </a:p>
      </dgm:t>
    </dgm:pt>
    <dgm:pt modelId="{DCC6FE32-6B16-43B2-9B0F-69BDBBC3C00C}">
      <dgm:prSet phldrT="[Texto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pt-BR"/>
            <a:t>Problema</a:t>
          </a:r>
        </a:p>
      </dgm:t>
    </dgm:pt>
    <dgm:pt modelId="{304C67C2-A058-41B7-86CF-08515540B857}" type="parTrans" cxnId="{2776237A-0CAC-403D-A185-9D16ECD507E2}">
      <dgm:prSet/>
      <dgm:spPr/>
      <dgm:t>
        <a:bodyPr/>
        <a:lstStyle/>
        <a:p>
          <a:endParaRPr lang="pt-BR"/>
        </a:p>
      </dgm:t>
    </dgm:pt>
    <dgm:pt modelId="{8115045F-E5F1-4039-A910-E2C3F0FCDD4A}" type="sibTrans" cxnId="{2776237A-0CAC-403D-A185-9D16ECD507E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056E21B-9734-48C4-A688-AA0EB858BCD6}">
      <dgm:prSet phldrT="[Texto]"/>
      <dgm:spPr>
        <a:solidFill>
          <a:srgbClr val="003C78"/>
        </a:solidFill>
      </dgm:spPr>
      <dgm:t>
        <a:bodyPr/>
        <a:lstStyle/>
        <a:p>
          <a:r>
            <a:rPr lang="pt-BR"/>
            <a:t>Plano</a:t>
          </a:r>
        </a:p>
      </dgm:t>
    </dgm:pt>
    <dgm:pt modelId="{70FB745D-ADA1-4B14-8B2D-6E77591D53E5}" type="parTrans" cxnId="{9582F9AC-7E34-45F7-902A-C65E022368A6}">
      <dgm:prSet/>
      <dgm:spPr/>
      <dgm:t>
        <a:bodyPr/>
        <a:lstStyle/>
        <a:p>
          <a:endParaRPr lang="pt-BR"/>
        </a:p>
      </dgm:t>
    </dgm:pt>
    <dgm:pt modelId="{DD3AF6A8-6B32-4E46-8230-20CABC4094C4}" type="sibTrans" cxnId="{9582F9AC-7E34-45F7-902A-C65E022368A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09668013-C964-4EE7-BB89-4A66D7A7D852}">
      <dgm:prSet phldrT="[Texto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pt-BR"/>
            <a:t>Dados</a:t>
          </a:r>
        </a:p>
      </dgm:t>
    </dgm:pt>
    <dgm:pt modelId="{3B918253-3146-48BF-B473-46276C0AA3F7}" type="parTrans" cxnId="{2C4C96DA-5CD5-40EA-BFFB-B1CBC1135226}">
      <dgm:prSet/>
      <dgm:spPr/>
      <dgm:t>
        <a:bodyPr/>
        <a:lstStyle/>
        <a:p>
          <a:endParaRPr lang="pt-BR"/>
        </a:p>
      </dgm:t>
    </dgm:pt>
    <dgm:pt modelId="{C4177FC0-EDB7-43AE-8A7D-BD56801C7FBB}" type="sibTrans" cxnId="{2C4C96DA-5CD5-40EA-BFFB-B1CBC1135226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126D52F9-8A32-4A16-9EFF-24B35A0392E6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pt-BR"/>
            <a:t>Análise</a:t>
          </a:r>
        </a:p>
      </dgm:t>
    </dgm:pt>
    <dgm:pt modelId="{5960F7F4-96DA-403A-8487-BC86DA5A1A82}" type="parTrans" cxnId="{EACAE734-C973-470E-AB84-595E561DB782}">
      <dgm:prSet/>
      <dgm:spPr/>
      <dgm:t>
        <a:bodyPr/>
        <a:lstStyle/>
        <a:p>
          <a:endParaRPr lang="pt-BR"/>
        </a:p>
      </dgm:t>
    </dgm:pt>
    <dgm:pt modelId="{FF0A1F83-7868-4AAB-BD3E-76B94456AADC}" type="sibTrans" cxnId="{EACAE734-C973-470E-AB84-595E561DB782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DC7588B2-0A37-4B89-A162-DCB56B7AC0EB}">
      <dgm:prSet phldrT="[Texto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/>
            <a:t>Conclusão</a:t>
          </a:r>
        </a:p>
      </dgm:t>
    </dgm:pt>
    <dgm:pt modelId="{22640CA3-3952-4975-91CA-0B3F3FD86BF7}" type="parTrans" cxnId="{DCB519C1-1932-4700-A261-672B49F36623}">
      <dgm:prSet/>
      <dgm:spPr/>
      <dgm:t>
        <a:bodyPr/>
        <a:lstStyle/>
        <a:p>
          <a:endParaRPr lang="pt-BR"/>
        </a:p>
      </dgm:t>
    </dgm:pt>
    <dgm:pt modelId="{59D1C1A9-F1AD-4907-8D9F-EB1AB5D7FED4}" type="sibTrans" cxnId="{DCB519C1-1932-4700-A261-672B49F36623}">
      <dgm:prSet/>
      <dgm:spPr>
        <a:ln>
          <a:solidFill>
            <a:srgbClr val="003C78"/>
          </a:solidFill>
        </a:ln>
      </dgm:spPr>
      <dgm:t>
        <a:bodyPr/>
        <a:lstStyle/>
        <a:p>
          <a:endParaRPr lang="pt-BR"/>
        </a:p>
      </dgm:t>
    </dgm:pt>
    <dgm:pt modelId="{920709FF-2920-4DE9-B2EC-13537F92C0BA}" type="pres">
      <dgm:prSet presAssocID="{21E7CD12-74AA-4B10-82F7-C363A61BC2DC}" presName="cycle" presStyleCnt="0">
        <dgm:presLayoutVars>
          <dgm:dir/>
          <dgm:resizeHandles val="exact"/>
        </dgm:presLayoutVars>
      </dgm:prSet>
      <dgm:spPr/>
    </dgm:pt>
    <dgm:pt modelId="{DD6DB454-BEF6-4ABE-8699-EB52AEA4B423}" type="pres">
      <dgm:prSet presAssocID="{DCC6FE32-6B16-43B2-9B0F-69BDBBC3C00C}" presName="node" presStyleLbl="node1" presStyleIdx="0" presStyleCnt="5" custRadScaleRad="94439" custRadScaleInc="1082">
        <dgm:presLayoutVars>
          <dgm:bulletEnabled val="1"/>
        </dgm:presLayoutVars>
      </dgm:prSet>
      <dgm:spPr/>
    </dgm:pt>
    <dgm:pt modelId="{5F91793C-60A9-477E-BB73-209E72B55464}" type="pres">
      <dgm:prSet presAssocID="{DCC6FE32-6B16-43B2-9B0F-69BDBBC3C00C}" presName="spNode" presStyleCnt="0"/>
      <dgm:spPr/>
    </dgm:pt>
    <dgm:pt modelId="{9D95D20E-DDD0-4180-8279-69633A5E8688}" type="pres">
      <dgm:prSet presAssocID="{8115045F-E5F1-4039-A910-E2C3F0FCDD4A}" presName="sibTrans" presStyleLbl="sibTrans1D1" presStyleIdx="0" presStyleCnt="5"/>
      <dgm:spPr/>
    </dgm:pt>
    <dgm:pt modelId="{30181403-744A-4FBB-B896-2E2811FB95BA}" type="pres">
      <dgm:prSet presAssocID="{0056E21B-9734-48C4-A688-AA0EB858BCD6}" presName="node" presStyleLbl="node1" presStyleIdx="1" presStyleCnt="5">
        <dgm:presLayoutVars>
          <dgm:bulletEnabled val="1"/>
        </dgm:presLayoutVars>
      </dgm:prSet>
      <dgm:spPr/>
    </dgm:pt>
    <dgm:pt modelId="{859912D5-8B16-4842-8627-5DB1031B5CFA}" type="pres">
      <dgm:prSet presAssocID="{0056E21B-9734-48C4-A688-AA0EB858BCD6}" presName="spNode" presStyleCnt="0"/>
      <dgm:spPr/>
    </dgm:pt>
    <dgm:pt modelId="{12B62E58-B914-44B7-98CC-CD48FFDB708D}" type="pres">
      <dgm:prSet presAssocID="{DD3AF6A8-6B32-4E46-8230-20CABC4094C4}" presName="sibTrans" presStyleLbl="sibTrans1D1" presStyleIdx="1" presStyleCnt="5"/>
      <dgm:spPr/>
    </dgm:pt>
    <dgm:pt modelId="{DEFA0AF7-C58D-4BC4-948A-D2A6EE944937}" type="pres">
      <dgm:prSet presAssocID="{09668013-C964-4EE7-BB89-4A66D7A7D852}" presName="node" presStyleLbl="node1" presStyleIdx="2" presStyleCnt="5" custRadScaleRad="93217" custRadScaleInc="-13943">
        <dgm:presLayoutVars>
          <dgm:bulletEnabled val="1"/>
        </dgm:presLayoutVars>
      </dgm:prSet>
      <dgm:spPr/>
    </dgm:pt>
    <dgm:pt modelId="{FC19482C-597D-4B8D-96A6-CE816419974C}" type="pres">
      <dgm:prSet presAssocID="{09668013-C964-4EE7-BB89-4A66D7A7D852}" presName="spNode" presStyleCnt="0"/>
      <dgm:spPr/>
    </dgm:pt>
    <dgm:pt modelId="{8042AB24-0D30-4F94-A7F6-B8D8580018AA}" type="pres">
      <dgm:prSet presAssocID="{C4177FC0-EDB7-43AE-8A7D-BD56801C7FBB}" presName="sibTrans" presStyleLbl="sibTrans1D1" presStyleIdx="2" presStyleCnt="5"/>
      <dgm:spPr/>
    </dgm:pt>
    <dgm:pt modelId="{C5A07D76-8A40-455C-81C2-7B22D978724D}" type="pres">
      <dgm:prSet presAssocID="{126D52F9-8A32-4A16-9EFF-24B35A0392E6}" presName="node" presStyleLbl="node1" presStyleIdx="3" presStyleCnt="5" custRadScaleRad="90530" custRadScaleInc="-257">
        <dgm:presLayoutVars>
          <dgm:bulletEnabled val="1"/>
        </dgm:presLayoutVars>
      </dgm:prSet>
      <dgm:spPr/>
    </dgm:pt>
    <dgm:pt modelId="{23BCFC65-BD35-426C-A745-6DDF06FB3250}" type="pres">
      <dgm:prSet presAssocID="{126D52F9-8A32-4A16-9EFF-24B35A0392E6}" presName="spNode" presStyleCnt="0"/>
      <dgm:spPr/>
    </dgm:pt>
    <dgm:pt modelId="{9239255D-AD3E-4C83-888E-8DBDF9625C6B}" type="pres">
      <dgm:prSet presAssocID="{FF0A1F83-7868-4AAB-BD3E-76B94456AADC}" presName="sibTrans" presStyleLbl="sibTrans1D1" presStyleIdx="3" presStyleCnt="5"/>
      <dgm:spPr/>
    </dgm:pt>
    <dgm:pt modelId="{0EBBCA59-C0B1-45B3-9DCD-A04E35D90D12}" type="pres">
      <dgm:prSet presAssocID="{DC7588B2-0A37-4B89-A162-DCB56B7AC0EB}" presName="node" presStyleLbl="node1" presStyleIdx="4" presStyleCnt="5">
        <dgm:presLayoutVars>
          <dgm:bulletEnabled val="1"/>
        </dgm:presLayoutVars>
      </dgm:prSet>
      <dgm:spPr/>
    </dgm:pt>
    <dgm:pt modelId="{D8B43D13-61C2-4454-B748-AE53FAAD53C8}" type="pres">
      <dgm:prSet presAssocID="{DC7588B2-0A37-4B89-A162-DCB56B7AC0EB}" presName="spNode" presStyleCnt="0"/>
      <dgm:spPr/>
    </dgm:pt>
    <dgm:pt modelId="{BC2FC617-0573-433D-B77B-47F73B133DA8}" type="pres">
      <dgm:prSet presAssocID="{59D1C1A9-F1AD-4907-8D9F-EB1AB5D7FED4}" presName="sibTrans" presStyleLbl="sibTrans1D1" presStyleIdx="4" presStyleCnt="5"/>
      <dgm:spPr/>
    </dgm:pt>
  </dgm:ptLst>
  <dgm:cxnLst>
    <dgm:cxn modelId="{EACAE734-C973-470E-AB84-595E561DB782}" srcId="{21E7CD12-74AA-4B10-82F7-C363A61BC2DC}" destId="{126D52F9-8A32-4A16-9EFF-24B35A0392E6}" srcOrd="3" destOrd="0" parTransId="{5960F7F4-96DA-403A-8487-BC86DA5A1A82}" sibTransId="{FF0A1F83-7868-4AAB-BD3E-76B94456AADC}"/>
    <dgm:cxn modelId="{13FA5840-E0B6-44C4-94BF-97784B34052F}" type="presOf" srcId="{DD3AF6A8-6B32-4E46-8230-20CABC4094C4}" destId="{12B62E58-B914-44B7-98CC-CD48FFDB708D}" srcOrd="0" destOrd="0" presId="urn:microsoft.com/office/officeart/2005/8/layout/cycle5"/>
    <dgm:cxn modelId="{B88F4B60-C582-46D9-8E03-BF0284F9D4FB}" type="presOf" srcId="{DC7588B2-0A37-4B89-A162-DCB56B7AC0EB}" destId="{0EBBCA59-C0B1-45B3-9DCD-A04E35D90D12}" srcOrd="0" destOrd="0" presId="urn:microsoft.com/office/officeart/2005/8/layout/cycle5"/>
    <dgm:cxn modelId="{2957F46A-C916-41EA-960A-29EE55F016C9}" type="presOf" srcId="{C4177FC0-EDB7-43AE-8A7D-BD56801C7FBB}" destId="{8042AB24-0D30-4F94-A7F6-B8D8580018AA}" srcOrd="0" destOrd="0" presId="urn:microsoft.com/office/officeart/2005/8/layout/cycle5"/>
    <dgm:cxn modelId="{8D39AD4C-0700-413A-B807-940613C06B56}" type="presOf" srcId="{21E7CD12-74AA-4B10-82F7-C363A61BC2DC}" destId="{920709FF-2920-4DE9-B2EC-13537F92C0BA}" srcOrd="0" destOrd="0" presId="urn:microsoft.com/office/officeart/2005/8/layout/cycle5"/>
    <dgm:cxn modelId="{33058272-7176-47C8-89D4-63E5F6273E2B}" type="presOf" srcId="{126D52F9-8A32-4A16-9EFF-24B35A0392E6}" destId="{C5A07D76-8A40-455C-81C2-7B22D978724D}" srcOrd="0" destOrd="0" presId="urn:microsoft.com/office/officeart/2005/8/layout/cycle5"/>
    <dgm:cxn modelId="{2776237A-0CAC-403D-A185-9D16ECD507E2}" srcId="{21E7CD12-74AA-4B10-82F7-C363A61BC2DC}" destId="{DCC6FE32-6B16-43B2-9B0F-69BDBBC3C00C}" srcOrd="0" destOrd="0" parTransId="{304C67C2-A058-41B7-86CF-08515540B857}" sibTransId="{8115045F-E5F1-4039-A910-E2C3F0FCDD4A}"/>
    <dgm:cxn modelId="{7AE5E095-A198-45B7-91FA-1624A1DA571F}" type="presOf" srcId="{8115045F-E5F1-4039-A910-E2C3F0FCDD4A}" destId="{9D95D20E-DDD0-4180-8279-69633A5E8688}" srcOrd="0" destOrd="0" presId="urn:microsoft.com/office/officeart/2005/8/layout/cycle5"/>
    <dgm:cxn modelId="{9582F9AC-7E34-45F7-902A-C65E022368A6}" srcId="{21E7CD12-74AA-4B10-82F7-C363A61BC2DC}" destId="{0056E21B-9734-48C4-A688-AA0EB858BCD6}" srcOrd="1" destOrd="0" parTransId="{70FB745D-ADA1-4B14-8B2D-6E77591D53E5}" sibTransId="{DD3AF6A8-6B32-4E46-8230-20CABC4094C4}"/>
    <dgm:cxn modelId="{DE6D5BB5-262A-49EA-87E5-50BEBD67FC81}" type="presOf" srcId="{FF0A1F83-7868-4AAB-BD3E-76B94456AADC}" destId="{9239255D-AD3E-4C83-888E-8DBDF9625C6B}" srcOrd="0" destOrd="0" presId="urn:microsoft.com/office/officeart/2005/8/layout/cycle5"/>
    <dgm:cxn modelId="{61EDA4BA-04BC-4EC0-B9A2-3F6B5D6286F5}" type="presOf" srcId="{09668013-C964-4EE7-BB89-4A66D7A7D852}" destId="{DEFA0AF7-C58D-4BC4-948A-D2A6EE944937}" srcOrd="0" destOrd="0" presId="urn:microsoft.com/office/officeart/2005/8/layout/cycle5"/>
    <dgm:cxn modelId="{C1AABBBC-7266-42A6-9FF8-52DFEC5B630A}" type="presOf" srcId="{59D1C1A9-F1AD-4907-8D9F-EB1AB5D7FED4}" destId="{BC2FC617-0573-433D-B77B-47F73B133DA8}" srcOrd="0" destOrd="0" presId="urn:microsoft.com/office/officeart/2005/8/layout/cycle5"/>
    <dgm:cxn modelId="{E18FC0BF-B57C-47A8-8E78-8B6D733D19C5}" type="presOf" srcId="{0056E21B-9734-48C4-A688-AA0EB858BCD6}" destId="{30181403-744A-4FBB-B896-2E2811FB95BA}" srcOrd="0" destOrd="0" presId="urn:microsoft.com/office/officeart/2005/8/layout/cycle5"/>
    <dgm:cxn modelId="{DCB519C1-1932-4700-A261-672B49F36623}" srcId="{21E7CD12-74AA-4B10-82F7-C363A61BC2DC}" destId="{DC7588B2-0A37-4B89-A162-DCB56B7AC0EB}" srcOrd="4" destOrd="0" parTransId="{22640CA3-3952-4975-91CA-0B3F3FD86BF7}" sibTransId="{59D1C1A9-F1AD-4907-8D9F-EB1AB5D7FED4}"/>
    <dgm:cxn modelId="{AADD99C4-23B2-4E98-B12F-D41479549C3B}" type="presOf" srcId="{DCC6FE32-6B16-43B2-9B0F-69BDBBC3C00C}" destId="{DD6DB454-BEF6-4ABE-8699-EB52AEA4B423}" srcOrd="0" destOrd="0" presId="urn:microsoft.com/office/officeart/2005/8/layout/cycle5"/>
    <dgm:cxn modelId="{2C4C96DA-5CD5-40EA-BFFB-B1CBC1135226}" srcId="{21E7CD12-74AA-4B10-82F7-C363A61BC2DC}" destId="{09668013-C964-4EE7-BB89-4A66D7A7D852}" srcOrd="2" destOrd="0" parTransId="{3B918253-3146-48BF-B473-46276C0AA3F7}" sibTransId="{C4177FC0-EDB7-43AE-8A7D-BD56801C7FBB}"/>
    <dgm:cxn modelId="{B1766957-89F4-4A37-9D09-3E456BAD9E8E}" type="presParOf" srcId="{920709FF-2920-4DE9-B2EC-13537F92C0BA}" destId="{DD6DB454-BEF6-4ABE-8699-EB52AEA4B423}" srcOrd="0" destOrd="0" presId="urn:microsoft.com/office/officeart/2005/8/layout/cycle5"/>
    <dgm:cxn modelId="{7E790696-9529-44C9-99D4-C316E1DCA9C9}" type="presParOf" srcId="{920709FF-2920-4DE9-B2EC-13537F92C0BA}" destId="{5F91793C-60A9-477E-BB73-209E72B55464}" srcOrd="1" destOrd="0" presId="urn:microsoft.com/office/officeart/2005/8/layout/cycle5"/>
    <dgm:cxn modelId="{B1D70BA2-7ED5-4989-8027-B37F09586013}" type="presParOf" srcId="{920709FF-2920-4DE9-B2EC-13537F92C0BA}" destId="{9D95D20E-DDD0-4180-8279-69633A5E8688}" srcOrd="2" destOrd="0" presId="urn:microsoft.com/office/officeart/2005/8/layout/cycle5"/>
    <dgm:cxn modelId="{AA63DD03-59DF-408E-8776-166FF6FDF5AA}" type="presParOf" srcId="{920709FF-2920-4DE9-B2EC-13537F92C0BA}" destId="{30181403-744A-4FBB-B896-2E2811FB95BA}" srcOrd="3" destOrd="0" presId="urn:microsoft.com/office/officeart/2005/8/layout/cycle5"/>
    <dgm:cxn modelId="{CACBCA40-F5F3-4311-A6D7-28D624097C9F}" type="presParOf" srcId="{920709FF-2920-4DE9-B2EC-13537F92C0BA}" destId="{859912D5-8B16-4842-8627-5DB1031B5CFA}" srcOrd="4" destOrd="0" presId="urn:microsoft.com/office/officeart/2005/8/layout/cycle5"/>
    <dgm:cxn modelId="{84D08A6C-2737-44F1-BB21-FD87AC8A98F1}" type="presParOf" srcId="{920709FF-2920-4DE9-B2EC-13537F92C0BA}" destId="{12B62E58-B914-44B7-98CC-CD48FFDB708D}" srcOrd="5" destOrd="0" presId="urn:microsoft.com/office/officeart/2005/8/layout/cycle5"/>
    <dgm:cxn modelId="{8821022E-D2D1-4EEF-9368-17B67CBA725A}" type="presParOf" srcId="{920709FF-2920-4DE9-B2EC-13537F92C0BA}" destId="{DEFA0AF7-C58D-4BC4-948A-D2A6EE944937}" srcOrd="6" destOrd="0" presId="urn:microsoft.com/office/officeart/2005/8/layout/cycle5"/>
    <dgm:cxn modelId="{846CCA5A-6DC0-43A3-969C-C5744A4BD902}" type="presParOf" srcId="{920709FF-2920-4DE9-B2EC-13537F92C0BA}" destId="{FC19482C-597D-4B8D-96A6-CE816419974C}" srcOrd="7" destOrd="0" presId="urn:microsoft.com/office/officeart/2005/8/layout/cycle5"/>
    <dgm:cxn modelId="{A0B468E2-16F3-4FF4-9539-017D5DD9F1D7}" type="presParOf" srcId="{920709FF-2920-4DE9-B2EC-13537F92C0BA}" destId="{8042AB24-0D30-4F94-A7F6-B8D8580018AA}" srcOrd="8" destOrd="0" presId="urn:microsoft.com/office/officeart/2005/8/layout/cycle5"/>
    <dgm:cxn modelId="{78FE81B8-8D13-4C47-9EE7-C6B661D1F055}" type="presParOf" srcId="{920709FF-2920-4DE9-B2EC-13537F92C0BA}" destId="{C5A07D76-8A40-455C-81C2-7B22D978724D}" srcOrd="9" destOrd="0" presId="urn:microsoft.com/office/officeart/2005/8/layout/cycle5"/>
    <dgm:cxn modelId="{15D88EE5-4CB4-492F-BB1B-5267F1B94094}" type="presParOf" srcId="{920709FF-2920-4DE9-B2EC-13537F92C0BA}" destId="{23BCFC65-BD35-426C-A745-6DDF06FB3250}" srcOrd="10" destOrd="0" presId="urn:microsoft.com/office/officeart/2005/8/layout/cycle5"/>
    <dgm:cxn modelId="{1E022F42-A0B6-4F90-A933-79CBDC9E9132}" type="presParOf" srcId="{920709FF-2920-4DE9-B2EC-13537F92C0BA}" destId="{9239255D-AD3E-4C83-888E-8DBDF9625C6B}" srcOrd="11" destOrd="0" presId="urn:microsoft.com/office/officeart/2005/8/layout/cycle5"/>
    <dgm:cxn modelId="{2EB0624A-133C-4DCF-9E2D-D0DB7C768B3A}" type="presParOf" srcId="{920709FF-2920-4DE9-B2EC-13537F92C0BA}" destId="{0EBBCA59-C0B1-45B3-9DCD-A04E35D90D12}" srcOrd="12" destOrd="0" presId="urn:microsoft.com/office/officeart/2005/8/layout/cycle5"/>
    <dgm:cxn modelId="{DF1C5DDB-BEFD-41CA-9D20-9F7EFF1989A1}" type="presParOf" srcId="{920709FF-2920-4DE9-B2EC-13537F92C0BA}" destId="{D8B43D13-61C2-4454-B748-AE53FAAD53C8}" srcOrd="13" destOrd="0" presId="urn:microsoft.com/office/officeart/2005/8/layout/cycle5"/>
    <dgm:cxn modelId="{1686F877-D588-42E1-8AC8-381A275FE22D}" type="presParOf" srcId="{920709FF-2920-4DE9-B2EC-13537F92C0BA}" destId="{BC2FC617-0573-433D-B77B-47F73B133DA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6DB454-BEF6-4ABE-8699-EB52AEA4B423}">
      <dsp:nvSpPr>
        <dsp:cNvPr id="0" name=""/>
        <dsp:cNvSpPr/>
      </dsp:nvSpPr>
      <dsp:spPr>
        <a:xfrm>
          <a:off x="4238576" y="194478"/>
          <a:ext cx="2671049" cy="1736182"/>
        </a:xfrm>
        <a:prstGeom prst="round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Problema</a:t>
          </a:r>
        </a:p>
      </dsp:txBody>
      <dsp:txXfrm>
        <a:off x="4323329" y="279231"/>
        <a:ext cx="2501543" cy="1566676"/>
      </dsp:txXfrm>
    </dsp:sp>
    <dsp:sp modelId="{9D95D20E-DDD0-4180-8279-69633A5E8688}">
      <dsp:nvSpPr>
        <dsp:cNvPr id="0" name=""/>
        <dsp:cNvSpPr/>
      </dsp:nvSpPr>
      <dsp:spPr>
        <a:xfrm>
          <a:off x="2314893" y="1165774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4937196" y="326523"/>
              </a:moveTo>
              <a:arcTo wR="3468108" hR="3468108" stAng="17703722" swAng="112135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81403-744A-4FBB-B896-2E2811FB95BA}">
      <dsp:nvSpPr>
        <dsp:cNvPr id="0" name=""/>
        <dsp:cNvSpPr/>
      </dsp:nvSpPr>
      <dsp:spPr>
        <a:xfrm>
          <a:off x="7522099" y="2397987"/>
          <a:ext cx="2671049" cy="1736182"/>
        </a:xfrm>
        <a:prstGeom prst="roundRect">
          <a:avLst/>
        </a:prstGeom>
        <a:solidFill>
          <a:srgbClr val="003C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Plano</a:t>
          </a:r>
        </a:p>
      </dsp:txBody>
      <dsp:txXfrm>
        <a:off x="7606852" y="2482740"/>
        <a:ext cx="2501543" cy="1566676"/>
      </dsp:txXfrm>
    </dsp:sp>
    <dsp:sp modelId="{12B62E58-B914-44B7-98CC-CD48FFDB708D}">
      <dsp:nvSpPr>
        <dsp:cNvPr id="0" name=""/>
        <dsp:cNvSpPr/>
      </dsp:nvSpPr>
      <dsp:spPr>
        <a:xfrm>
          <a:off x="2092491" y="440779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6881592" y="4081214"/>
              </a:moveTo>
              <a:arcTo wR="3468108" hR="3468108" stAng="610949" swAng="1189052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FA0AF7-C58D-4BC4-948A-D2A6EE944937}">
      <dsp:nvSpPr>
        <dsp:cNvPr id="0" name=""/>
        <dsp:cNvSpPr/>
      </dsp:nvSpPr>
      <dsp:spPr>
        <a:xfrm>
          <a:off x="6273389" y="5969757"/>
          <a:ext cx="2671049" cy="1736182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Dados</a:t>
          </a:r>
        </a:p>
      </dsp:txBody>
      <dsp:txXfrm>
        <a:off x="6358142" y="6054510"/>
        <a:ext cx="2501543" cy="1566676"/>
      </dsp:txXfrm>
    </dsp:sp>
    <dsp:sp modelId="{8042AB24-0D30-4F94-A7F6-B8D8580018AA}">
      <dsp:nvSpPr>
        <dsp:cNvPr id="0" name=""/>
        <dsp:cNvSpPr/>
      </dsp:nvSpPr>
      <dsp:spPr>
        <a:xfrm>
          <a:off x="2346981" y="584985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3683105" y="6929546"/>
              </a:moveTo>
              <a:arcTo wR="3468108" hR="3468108" stAng="5186749" swAng="733471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A07D76-8A40-455C-81C2-7B22D978724D}">
      <dsp:nvSpPr>
        <dsp:cNvPr id="0" name=""/>
        <dsp:cNvSpPr/>
      </dsp:nvSpPr>
      <dsp:spPr>
        <a:xfrm>
          <a:off x="2381011" y="6011729"/>
          <a:ext cx="2671049" cy="1736182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Análise</a:t>
          </a:r>
        </a:p>
      </dsp:txBody>
      <dsp:txXfrm>
        <a:off x="2465764" y="6096482"/>
        <a:ext cx="2501543" cy="1566676"/>
      </dsp:txXfrm>
    </dsp:sp>
    <dsp:sp modelId="{9239255D-AD3E-4C83-888E-8DBDF9625C6B}">
      <dsp:nvSpPr>
        <dsp:cNvPr id="0" name=""/>
        <dsp:cNvSpPr/>
      </dsp:nvSpPr>
      <dsp:spPr>
        <a:xfrm>
          <a:off x="2077502" y="297602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579828" y="5387903"/>
              </a:moveTo>
              <a:arcTo wR="3468108" hR="3468108" stAng="8783318" swAng="1245693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BCA59-C0B1-45B3-9DCD-A04E35D90D12}">
      <dsp:nvSpPr>
        <dsp:cNvPr id="0" name=""/>
        <dsp:cNvSpPr/>
      </dsp:nvSpPr>
      <dsp:spPr>
        <a:xfrm>
          <a:off x="925365" y="2397987"/>
          <a:ext cx="2671049" cy="1736182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100" kern="1200"/>
            <a:t>Conclusão</a:t>
          </a:r>
        </a:p>
      </dsp:txBody>
      <dsp:txXfrm>
        <a:off x="1010118" y="2482740"/>
        <a:ext cx="2501543" cy="1566676"/>
      </dsp:txXfrm>
    </dsp:sp>
    <dsp:sp modelId="{BC2FC617-0573-433D-B77B-47F73B133DA8}">
      <dsp:nvSpPr>
        <dsp:cNvPr id="0" name=""/>
        <dsp:cNvSpPr/>
      </dsp:nvSpPr>
      <dsp:spPr>
        <a:xfrm>
          <a:off x="1871164" y="1161307"/>
          <a:ext cx="6936216" cy="6936216"/>
        </a:xfrm>
        <a:custGeom>
          <a:avLst/>
          <a:gdLst/>
          <a:ahLst/>
          <a:cxnLst/>
          <a:rect l="0" t="0" r="0" b="0"/>
          <a:pathLst>
            <a:path>
              <a:moveTo>
                <a:pt x="1070213" y="962539"/>
              </a:moveTo>
              <a:arcTo wR="3468108" hR="3468108" stAng="13575477" swAng="1141596"/>
            </a:path>
          </a:pathLst>
        </a:custGeom>
        <a:noFill/>
        <a:ln w="9525" cap="flat" cmpd="sng" algn="ctr">
          <a:solidFill>
            <a:srgbClr val="003C78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C260B-88BC-45B1-856E-7EC91B966D21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B72CC-71C1-4557-B94B-0BC9A78C56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5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package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392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66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26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74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6932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4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67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159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41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8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894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622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43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Esses</a:t>
            </a:r>
            <a:r>
              <a:rPr lang="pt-BR" baseline="0"/>
              <a:t> conceitos tem um pouco de origem na </a:t>
            </a:r>
            <a:r>
              <a:rPr lang="pt-BR" baseline="0" err="1"/>
              <a:t>Algebra</a:t>
            </a:r>
            <a:r>
              <a:rPr lang="pt-BR" baseline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/>
              <a:t>Um vetor</a:t>
            </a:r>
            <a:r>
              <a:rPr lang="pt-BR" baseline="0"/>
              <a:t> é como se fosse uma linha de dados nossa, ou uma coluna. Para o R, não importa o que é, desde que tenha o mesmo tipo de dado dentro (contínuo, discreto ou </a:t>
            </a:r>
            <a:r>
              <a:rPr lang="pt-BR" baseline="0" err="1"/>
              <a:t>string</a:t>
            </a:r>
            <a:r>
              <a:rPr lang="pt-BR" baseline="0"/>
              <a:t>).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/>
              <a:t>Já a matriz, é muito parecida com nosso banco de dados, só que todos os elementos tem que ter o mesmo MODO também, tal como no vetor. Então é como se fosse vários vetores juntos, sendo que eu aviso o que é linha e o que é coluna.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baseline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aseline="0"/>
              <a:t>Um </a:t>
            </a:r>
            <a:r>
              <a:rPr lang="pt-BR" baseline="0" err="1"/>
              <a:t>array</a:t>
            </a:r>
            <a:r>
              <a:rPr lang="pt-BR" baseline="0"/>
              <a:t> é um conjunto de matrizes, </a:t>
            </a: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09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43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0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73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Dataframe</a:t>
            </a:r>
            <a:r>
              <a:rPr lang="pt-BR" baseline="0"/>
              <a:t> é o nosso banco de dados. Ele é diferente de uma matriz PQ pode conter </a:t>
            </a:r>
            <a:r>
              <a:rPr lang="pt-BR" baseline="0" err="1"/>
              <a:t>character</a:t>
            </a:r>
            <a:r>
              <a:rPr lang="pt-BR" baseline="0"/>
              <a:t> (variáveis nominais ou ordinais), </a:t>
            </a:r>
            <a:r>
              <a:rPr lang="pt-BR" baseline="0" err="1"/>
              <a:t>numeric</a:t>
            </a:r>
            <a:r>
              <a:rPr lang="pt-BR" baseline="0"/>
              <a:t> (escores).</a:t>
            </a:r>
            <a:endParaRPr lang="pt-BR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10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25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1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157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Neste minicurso serão abordados conceitos teóricos e práticos sobre como explorar evidências de validade de instrumentos utilizando práticas em linguagem R no R Studio. O uso de linguagens e programas estatísticos open-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tem sido uma constante demanda para profissionais que trabalham com pesquisa, inovação e desenvolvimento de soluções. O uso dessas linguagens auxilia no compartilhamento de conhecimentos e na replicabilidade de estudos, contribuindo para aspectos de acessibilidade, transparência e boas práticas na comunidade acadêmica. Portanto, este minicurso se iniciará com uma introdução sobre R e 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RStudio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e funções básicas para manipulação de dados. Em seguida serão apresentadas estratégias de análises, com funções e pacotes open-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source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para a realização de procedimentos de limpeza e checagem da integridade dos dados, exploração de evidências de validade e verificação de índices de precisão dos escores. O </a:t>
            </a:r>
            <a:r>
              <a:rPr lang="pt-BR" b="0" i="0" err="1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mini-curso</a:t>
            </a:r>
            <a:r>
              <a:rPr lang="pt-BR" b="0" i="0">
                <a:solidFill>
                  <a:srgbClr val="212529"/>
                </a:solidFill>
                <a:effectLst/>
                <a:latin typeface="Poppins" panose="020B0502040204020203" pitchFamily="2" charset="0"/>
              </a:rPr>
              <a:t> contará com uma discussão sobre boas práticas para a elaboração de scripts, com possibilidades de visualização dos dados por meio de gráficos e tabelas, e com exemplos práticos sobre como pacotes e funções são usados em análises estatísticas e psicométricas na área da psicologia e da educação.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B72CC-71C1-4557-B94B-0BC9A78C5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219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918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50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314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43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17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854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790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tidyverse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opinionated 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collection of R packages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designed for data science. All packages share an underlying design philosophy, grammar, and data structures.: </a:t>
            </a:r>
            <a:r>
              <a:rPr lang="en-GB"/>
              <a:t>https://www.tidyverse.org/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228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94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136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375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Alfabetização</a:t>
            </a:r>
            <a:r>
              <a:rPr lang="pt-BR" baseline="0"/>
              <a:t> dos dados: a habilidade de realizar </a:t>
            </a:r>
            <a:r>
              <a:rPr lang="pt-BR" baseline="0" err="1"/>
              <a:t>análsies</a:t>
            </a:r>
            <a:r>
              <a:rPr lang="pt-BR" baseline="0"/>
              <a:t> estatísticas sobre problemas do mundo real e compreender e criticar quaisquer conclusões tiradas por outros com base em estatísticas.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965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2582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96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why something happened.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what will likely happen in the future.</a:t>
            </a:r>
          </a:p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Prescriptive analytics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tell us how to act.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who work with data analytics will typically explore each of these four areas using the data analysis process, which includes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question,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raw 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and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results.</a:t>
            </a:r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907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r>
              <a:rPr lang="en-GB"/>
              <a:t>Wickham: </a:t>
            </a:r>
            <a:r>
              <a:rPr lang="en-US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Like families, tidy datasets are all alike but every messy dataset is messy in its own way. </a:t>
            </a:r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566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102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0FF76-F99A-4DB2-8F0A-258D3B6F676C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649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comparação entre as duas matrizes resulta</a:t>
            </a:r>
            <a:r>
              <a:rPr lang="pt-BR" baseline="0"/>
              <a:t> no </a:t>
            </a:r>
            <a:r>
              <a:rPr lang="pt-BR" baseline="0" err="1"/>
              <a:t>fit</a:t>
            </a:r>
            <a:r>
              <a:rPr lang="pt-BR" baseline="0"/>
              <a:t> do modelo. Assim, objetiva-se que o modelo reproduzido seja o mais parecido possível com os </a:t>
            </a:r>
            <a:r>
              <a:rPr lang="pt-BR" i="1" baseline="0"/>
              <a:t>pedaços de informações </a:t>
            </a:r>
            <a:r>
              <a:rPr lang="pt-BR" i="0" baseline="0"/>
              <a:t>observados que temos. Dessa forma, sabemos o quão distante o nosso modelo está ou não dos nossos dados empíricos. Isso resulta em uma matriz residual, em que espera-se que a média dos resíduos seja por volta de 0.05 (ou menor)</a:t>
            </a:r>
          </a:p>
          <a:p>
            <a:endParaRPr lang="pt-BR" i="0" baseline="0"/>
          </a:p>
          <a:p>
            <a:r>
              <a:rPr lang="pt-BR" i="0" baseline="0"/>
              <a:t>Entre outros índices de adequação: CFI, RMSEA, SRMR</a:t>
            </a:r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8E5B7C-F997-47E7-A51F-3DE3E00DEC6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4771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433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295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0985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183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479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2050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218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9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14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030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79BC0-68A3-4E58-83C8-AD9EF53747D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10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aseline="0"/>
          </a:p>
          <a:p>
            <a:pPr algn="l"/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E5B7C-F997-47E7-A51F-3DE3E00DEC6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17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700"/>
            </a:lvl4pPr>
            <a:lvl5pPr marL="2743200" indent="0" algn="ctr">
              <a:buNone/>
              <a:defRPr sz="2700"/>
            </a:lvl5pPr>
            <a:lvl6pPr marL="3429000" indent="0" algn="ctr">
              <a:buNone/>
              <a:defRPr sz="2700"/>
            </a:lvl6pPr>
            <a:lvl7pPr marL="4114800" indent="0" algn="ctr">
              <a:buNone/>
              <a:defRPr sz="2700"/>
            </a:lvl7pPr>
            <a:lvl8pPr marL="4800600" indent="0" algn="ctr">
              <a:buNone/>
              <a:defRPr sz="2700"/>
            </a:lvl8pPr>
            <a:lvl9pPr marL="5486400" indent="0" algn="ctr">
              <a:buNone/>
              <a:defRPr sz="27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42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3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8288000" cy="68580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2" y="1"/>
            <a:ext cx="18288000" cy="6858002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6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b="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15900" y="7440206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30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6191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83980" y="3429000"/>
            <a:ext cx="7132320" cy="603504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12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450" b="0" cap="none" baseline="0">
                <a:solidFill>
                  <a:schemeClr val="accent1"/>
                </a:solidFill>
                <a:latin typeface="+mn-lt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619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86332" y="3269454"/>
            <a:ext cx="7132320" cy="123444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345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2700"/>
              </a:spcBef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86332" y="4451682"/>
            <a:ext cx="7132320" cy="501235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745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841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146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36192" y="707264"/>
            <a:ext cx="6583680" cy="260604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00" y="1234440"/>
            <a:ext cx="8517636" cy="7776972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6192" y="3386259"/>
            <a:ext cx="6583680" cy="564344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900"/>
              </a:spcBef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37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40207"/>
            <a:ext cx="11658600" cy="2194560"/>
          </a:xfrm>
        </p:spPr>
        <p:txBody>
          <a:bodyPr anchor="ctr">
            <a:normAutofit/>
          </a:bodyPr>
          <a:lstStyle>
            <a:lvl1pPr algn="r">
              <a:defRPr sz="7500" spc="300" baseline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18283428" cy="6858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5900" y="7440207"/>
            <a:ext cx="4800600" cy="219456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580265" y="7896159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88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77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2" y="1143000"/>
            <a:ext cx="3943350" cy="8115300"/>
          </a:xfrm>
        </p:spPr>
        <p:txBody>
          <a:bodyPr vert="eaVert" lIns="45720" tIns="91440" rIns="45720" bIns="91440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5901" y="1143000"/>
            <a:ext cx="11372850" cy="81153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5087600" y="88895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15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6192" y="877824"/>
            <a:ext cx="14580108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6193" y="3429000"/>
            <a:ext cx="14580110" cy="603504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6194" y="9706056"/>
            <a:ext cx="3231215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D18E91D-8F3A-4AE9-AFBB-26ACDBC06288}" type="datetimeFigureOut">
              <a:rPr lang="pt-BR" smtClean="0"/>
              <a:t>04/07/2023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4399" y="9706056"/>
            <a:ext cx="8852189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256000" y="9706056"/>
            <a:ext cx="1460501" cy="411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92881AA-410A-4A2B-AD87-F7F7FE321B12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43000" y="1239486"/>
            <a:ext cx="0" cy="1371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50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80000"/>
        </a:lnSpc>
        <a:spcBef>
          <a:spcPct val="0"/>
        </a:spcBef>
        <a:buNone/>
        <a:defRPr sz="7500" kern="1200" cap="all" spc="15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1371600" rtl="0" eaLnBrk="1" latinLnBrk="0" hangingPunct="1">
        <a:lnSpc>
          <a:spcPct val="90000"/>
        </a:lnSpc>
        <a:spcBef>
          <a:spcPts val="1800"/>
        </a:spcBef>
        <a:spcAft>
          <a:spcPts val="3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39776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1824228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3684" indent="-205740" algn="l" defTabSz="13716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Clr>
          <a:schemeClr val="accent1"/>
        </a:buClr>
        <a:buFont typeface="Wingdings 3" pitchFamily="18" charset="2"/>
        <a:buChar char="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514600" y="5143500"/>
            <a:ext cx="12573000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>
                <a:solidFill>
                  <a:schemeClr val="bg1"/>
                </a:solidFill>
                <a:latin typeface="Barlow" panose="00000500000000000000" pitchFamily="2" charset="0"/>
              </a:rPr>
              <a:t>Rotinas de análise em R para investigações de propriedades psicométricas de instrumentos de medida</a:t>
            </a:r>
            <a:endParaRPr lang="en-US" sz="540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14600" y="7886700"/>
            <a:ext cx="8001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Ana Carla Crispim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Monitor: Gustavo Henrique Martins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400" spc="600">
                <a:solidFill>
                  <a:schemeClr val="bg1"/>
                </a:solidFill>
                <a:latin typeface="Inter"/>
              </a:rPr>
              <a:t>eduLab21 | Instituto Ayrton Senna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12B6B57-53AB-EA1C-13AB-7DBD2FFF4948}"/>
              </a:ext>
            </a:extLst>
          </p:cNvPr>
          <p:cNvSpPr/>
          <p:nvPr/>
        </p:nvSpPr>
        <p:spPr>
          <a:xfrm>
            <a:off x="1851212" y="4838700"/>
            <a:ext cx="0" cy="4110656"/>
          </a:xfrm>
          <a:prstGeom prst="line">
            <a:avLst/>
          </a:prstGeom>
          <a:ln w="28575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AAA5ED5-C7E3-3960-D1DD-38C7D17E6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5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55031BA-E786-F637-831F-B9F759982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1613262"/>
            <a:ext cx="5595445" cy="59328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05D69FB-33E7-CCF9-09A8-B309BC22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6" y="2346610"/>
            <a:ext cx="8275260" cy="529430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89F1427-F758-1704-BFBD-AA6C257666DA}"/>
              </a:ext>
            </a:extLst>
          </p:cNvPr>
          <p:cNvSpPr txBox="1"/>
          <p:nvPr/>
        </p:nvSpPr>
        <p:spPr>
          <a:xfrm>
            <a:off x="1981200" y="282670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r ~0.90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4853745" y="3057538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r = 0</a:t>
            </a:r>
          </a:p>
        </p:txBody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1114882" y="795749"/>
            <a:ext cx="8981406" cy="1071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en-GB" sz="5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5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analisa</a:t>
            </a:r>
            <a:r>
              <a:rPr lang="en-GB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7640D1-8DD8-0CE1-96CF-E763182131D1}"/>
              </a:ext>
            </a:extLst>
          </p:cNvPr>
          <p:cNvSpPr txBox="1"/>
          <p:nvPr/>
        </p:nvSpPr>
        <p:spPr>
          <a:xfrm>
            <a:off x="13249823" y="7410080"/>
            <a:ext cx="301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>
                <a:latin typeface="Inter" panose="020B0604020202020204" charset="0"/>
                <a:ea typeface="Inter" panose="020B0604020202020204" charset="0"/>
              </a:rPr>
              <a:t>pacote </a:t>
            </a:r>
            <a:r>
              <a:rPr lang="pt-BR" sz="2400" err="1">
                <a:latin typeface="Inter" panose="020B0604020202020204" charset="0"/>
                <a:ea typeface="Inter" panose="020B0604020202020204" charset="0"/>
              </a:rPr>
              <a:t>datasaurus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0893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5029200" cy="35592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46470" y="3745892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3543"/>
            <a:ext cx="6629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bfi_only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 %&gt;%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select</a:t>
            </a:r>
            <a:r>
              <a:rPr lang="pt-BR" sz="3200">
                <a:latin typeface="Barlow" panose="00000500000000000000" pitchFamily="2" charset="0"/>
              </a:rPr>
              <a:t>(a1:o5)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skimr</a:t>
            </a:r>
            <a:r>
              <a:rPr lang="pt-BR" sz="3200">
                <a:latin typeface="Barlow" panose="00000500000000000000" pitchFamily="2" charset="0"/>
              </a:rPr>
              <a:t>::</a:t>
            </a:r>
            <a:r>
              <a:rPr lang="pt-BR" sz="3200" err="1">
                <a:latin typeface="Barlow" panose="00000500000000000000" pitchFamily="2" charset="0"/>
              </a:rPr>
              <a:t>skim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bfi_only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73" y="3009347"/>
            <a:ext cx="8991600" cy="602177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F9E4823-970B-39D7-E10C-62D0AF845205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7ACD29C-4432-ED8B-96D5-E8EC73E2A1DD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766896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 que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aprendemos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sobre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960378" y="3595759"/>
            <a:ext cx="81836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uma amostra majoritariamente de mulheres (~67%);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 75% da amostra tem por volta de 36 anos;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minoria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finalizou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ensino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básico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(~7%);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seguem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normal.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207" y="3274704"/>
            <a:ext cx="7631754" cy="5886786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B3317D70-26B9-6D4A-AECB-2954E3461091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4615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8" y="4229100"/>
            <a:ext cx="1487253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psicométricas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871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Saúde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mental,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raciocínio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lógico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bem-estar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diferenciação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interesses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352731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Saúde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mental,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raciocínio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lógico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bem-estar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diferenciação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interesses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04461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46470" y="3321946"/>
            <a:ext cx="1621283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25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Dados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ordinais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N = 2545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participantes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item 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-normal </a:t>
            </a:r>
          </a:p>
          <a:p>
            <a:pPr lvl="1">
              <a:buClr>
                <a:srgbClr val="003C78"/>
              </a:buClr>
            </a:pP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buClr>
                <a:srgbClr val="003C78"/>
              </a:buClr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multidimensional com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cinco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8FE6305-C402-A283-E722-5DE0480AC984}"/>
              </a:ext>
            </a:extLst>
          </p:cNvPr>
          <p:cNvSpPr txBox="1">
            <a:spLocks/>
          </p:cNvSpPr>
          <p:nvPr/>
        </p:nvSpPr>
        <p:spPr>
          <a:xfrm>
            <a:off x="1046470" y="8044071"/>
            <a:ext cx="16195060" cy="77746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PERGUNTA: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Temos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observações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suficiente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estimar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exploratório</a:t>
            </a:r>
            <a:r>
              <a:rPr lang="en-GB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b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7675547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BB380BC-5D28-C769-B7E1-500BFAC763CF}"/>
              </a:ext>
            </a:extLst>
          </p:cNvPr>
          <p:cNvSpPr txBox="1">
            <a:spLocks/>
          </p:cNvSpPr>
          <p:nvPr/>
        </p:nvSpPr>
        <p:spPr>
          <a:xfrm>
            <a:off x="1028700" y="3181365"/>
            <a:ext cx="16212830" cy="3474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fatorial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melhor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correlações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explique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covariância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um conjunto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observadas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X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contém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media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2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…, µ</a:t>
            </a:r>
            <a:r>
              <a:rPr lang="en-GB" baseline="-250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mensura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outros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(um conjunto de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e algo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). Por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comum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únicas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independentes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k &lt; m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naturais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para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i:</a:t>
            </a:r>
          </a:p>
          <a:p>
            <a:pPr marL="0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F8FBC-44FC-6650-78F6-6ECE733B0F44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CE68E55B-9A3A-7E88-C68D-98961128343C}"/>
              </a:ext>
            </a:extLst>
          </p:cNvPr>
          <p:cNvSpPr txBox="1"/>
          <p:nvPr/>
        </p:nvSpPr>
        <p:spPr>
          <a:xfrm>
            <a:off x="1028700" y="9354479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A2267AB-25F7-27AC-0861-F21ADFD5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654" y="6707816"/>
            <a:ext cx="6729319" cy="104887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5480B65-028B-1CDA-F220-7D536C0C6589}"/>
              </a:ext>
            </a:extLst>
          </p:cNvPr>
          <p:cNvSpPr txBox="1"/>
          <p:nvPr/>
        </p:nvSpPr>
        <p:spPr>
          <a:xfrm>
            <a:off x="1009915" y="6981021"/>
            <a:ext cx="9182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buClr>
                <a:srgbClr val="003C78"/>
              </a:buClr>
            </a:pPr>
            <a:r>
              <a:rPr lang="en-GB" sz="3200" b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Definição</a:t>
            </a:r>
            <a:r>
              <a:rPr lang="en-GB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Common (linear) factor model: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BAF70E-DBED-4A25-7FE8-E42E430A1080}"/>
              </a:ext>
            </a:extLst>
          </p:cNvPr>
          <p:cNvSpPr txBox="1"/>
          <p:nvPr/>
        </p:nvSpPr>
        <p:spPr>
          <a:xfrm>
            <a:off x="1028700" y="7892055"/>
            <a:ext cx="16212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457200">
              <a:buClr>
                <a:srgbClr val="003C78"/>
              </a:buClr>
              <a:buFont typeface="Wingdings" panose="05000000000000000000" pitchFamily="2" charset="2"/>
              <a:buChar char="§"/>
            </a:pP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origem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0 e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unidades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mensuração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variância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indicadas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1 (DP = 1).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Assim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a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interpretada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0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0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z-score.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F1859F-3648-DE50-8772-0A62AFE7CA09}"/>
              </a:ext>
            </a:extLst>
          </p:cNvPr>
          <p:cNvSpPr txBox="1"/>
          <p:nvPr/>
        </p:nvSpPr>
        <p:spPr>
          <a:xfrm>
            <a:off x="14578642" y="9386117"/>
            <a:ext cx="301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Fonte: SP801 Anna Brown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81EB83-C36A-EC79-5290-922071793D17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1641500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/>
              <p:cNvSpPr txBox="1">
                <a:spLocks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</p:spPr>
            <p:txBody>
              <a:bodyPr vert="horz" lIns="68580" tIns="68580" rIns="68580" bIns="6858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3000" b="1" dirty="0">
                    <a:latin typeface="Barlow" panose="00000500000000000000" pitchFamily="2" charset="0"/>
                  </a:rPr>
                  <a:t>Antes de iniciar: o nosso modelo é identificável? </a:t>
                </a: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dirty="0">
                    <a:latin typeface="Barlow" panose="00000500000000000000" pitchFamily="2" charset="0"/>
                  </a:rPr>
                  <a:t>Para que um modelo seja identificado, é necessário que existam menos parâmetros a serem estimados do que “pedaços de informações” disponíveis. 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 dirty="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dirty="0">
                    <a:latin typeface="Barlow" panose="00000500000000000000" pitchFamily="2" charset="0"/>
                  </a:rPr>
                  <a:t>‘</a:t>
                </a:r>
                <a:r>
                  <a:rPr lang="pt-BR" sz="3000" dirty="0" err="1">
                    <a:latin typeface="Barlow" panose="00000500000000000000" pitchFamily="2" charset="0"/>
                  </a:rPr>
                  <a:t>Pieces</a:t>
                </a:r>
                <a:r>
                  <a:rPr lang="pt-BR" sz="3000" dirty="0">
                    <a:latin typeface="Barlow" panose="00000500000000000000" pitchFamily="2" charset="0"/>
                  </a:rPr>
                  <a:t> of </a:t>
                </a:r>
                <a:r>
                  <a:rPr lang="pt-BR" sz="3000" dirty="0" err="1">
                    <a:latin typeface="Barlow" panose="00000500000000000000" pitchFamily="2" charset="0"/>
                  </a:rPr>
                  <a:t>information</a:t>
                </a:r>
                <a:r>
                  <a:rPr lang="pt-BR" sz="3000" dirty="0">
                    <a:latin typeface="Barlow" panose="00000500000000000000" pitchFamily="2" charset="0"/>
                  </a:rPr>
                  <a:t>’ (a)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 dirty="0">
                    <a:latin typeface="Barlow" panose="00000500000000000000" pitchFamily="2" charset="0"/>
                  </a:rPr>
                  <a:t>p variâncias (número de variáveis)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700" i="1" dirty="0">
                    <a:latin typeface="Barlow" panose="00000500000000000000" pitchFamily="2" charset="0"/>
                  </a:rPr>
                  <a:t>p (p-1)/2 covariâncias não-redundantes</a:t>
                </a:r>
              </a:p>
              <a:p>
                <a:pPr marL="67389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3000" dirty="0">
                  <a:latin typeface="Barlow" panose="00000500000000000000" pitchFamily="2" charset="0"/>
                </a:endParaRPr>
              </a:p>
              <a:p>
                <a:pPr marL="145257" lvl="1" indent="0">
                  <a:buClr>
                    <a:schemeClr val="tx2"/>
                  </a:buClr>
                  <a:buNone/>
                </a:pPr>
                <a:r>
                  <a:rPr lang="pt-BR" sz="3000" i="1" dirty="0">
                    <a:latin typeface="Barlow" panose="00000500000000000000" pitchFamily="2" charset="0"/>
                  </a:rPr>
                  <a:t>Parâmetros (b)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pt-BR" sz="2400" i="1" dirty="0">
                    <a:latin typeface="Barlow" panose="00000500000000000000" pitchFamily="2" charset="0"/>
                  </a:rPr>
                  <a:t>p </a:t>
                </a:r>
                <a:r>
                  <a:rPr lang="pt-BR" sz="2400" dirty="0">
                    <a:latin typeface="Barlow" panose="00000500000000000000" pitchFamily="2" charset="0"/>
                  </a:rPr>
                  <a:t>variáveis, </a:t>
                </a:r>
                <a:r>
                  <a:rPr lang="pt-BR" sz="2400" i="1" dirty="0">
                    <a:latin typeface="Barlow" panose="00000500000000000000" pitchFamily="2" charset="0"/>
                  </a:rPr>
                  <a:t>m </a:t>
                </a:r>
                <a:r>
                  <a:rPr lang="pt-BR" sz="2400" dirty="0">
                    <a:latin typeface="Barlow" panose="00000500000000000000" pitchFamily="2" charset="0"/>
                  </a:rPr>
                  <a:t>fatores</a:t>
                </a: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d>
                    <m:r>
                      <a:rPr lang="pt-BR" sz="2400" i="1">
                        <a:latin typeface="Cambria Math" panose="02040503050406030204" pitchFamily="18" charset="0"/>
                      </a:rPr>
                      <m:t>/2)+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400" dirty="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400" dirty="0">
                  <a:latin typeface="Barlow" panose="00000500000000000000" pitchFamily="2" charset="0"/>
                </a:endParaRPr>
              </a:p>
              <a:p>
                <a:pPr marL="236697" lvl="1" indent="0">
                  <a:buClr>
                    <a:schemeClr val="tx2"/>
                  </a:buClr>
                  <a:buNone/>
                </a:pPr>
                <a:r>
                  <a:rPr lang="pt-BR" sz="2800" dirty="0">
                    <a:latin typeface="Barlow" panose="00000500000000000000" pitchFamily="2" charset="0"/>
                  </a:rPr>
                  <a:t>Graus de liberdade do modelo: a - b</a:t>
                </a:r>
                <a:endParaRPr lang="en-GB" sz="2800" dirty="0">
                  <a:latin typeface="Barlow" panose="00000500000000000000" pitchFamily="2" charset="0"/>
                </a:endParaRPr>
              </a:p>
              <a:p>
                <a:pPr marL="765335" lvl="1" indent="-528638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pt-BR" sz="2800" dirty="0">
                  <a:latin typeface="Barlow" panose="00000500000000000000" pitchFamily="2" charset="0"/>
                </a:endParaRPr>
              </a:p>
              <a:p>
                <a:pPr marL="948215" lvl="2" indent="-528638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 i="1" dirty="0">
                  <a:latin typeface="Barlow" panose="00000500000000000000" pitchFamily="2" charset="0"/>
                </a:endParaRPr>
              </a:p>
              <a:p>
                <a:pPr marL="948215" lvl="2" indent="-528638" algn="ctr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endParaRPr lang="pt-BR" sz="2100" dirty="0">
                  <a:latin typeface="Barlow" panose="00000500000000000000" pitchFamily="2" charset="0"/>
                </a:endParaRPr>
              </a:p>
            </p:txBody>
          </p:sp>
        </mc:Choice>
        <mc:Fallback xmlns="">
          <p:sp>
            <p:nvSpPr>
              <p:cNvPr id="4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93629"/>
                <a:ext cx="16230600" cy="6035040"/>
              </a:xfrm>
              <a:prstGeom prst="rect">
                <a:avLst/>
              </a:prstGeom>
              <a:blipFill>
                <a:blip r:embed="rId3"/>
                <a:stretch>
                  <a:fillRect l="-488" t="-1616" b="-10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A75BCB36-590C-495B-C7FF-6B2FF21EE2C5}"/>
              </a:ext>
            </a:extLst>
          </p:cNvPr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FB6C3DD1-3B67-80F6-1D77-571D4D4A3AED}"/>
              </a:ext>
            </a:extLst>
          </p:cNvPr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8F4C213-9114-0014-F312-EEB0076D03F5}"/>
              </a:ext>
            </a:extLst>
          </p:cNvPr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18BBC-0F45-3266-1AF8-F356B5E275B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6123E4-6E0F-891F-D4F1-713483E2570E}"/>
              </a:ext>
            </a:extLst>
          </p:cNvPr>
          <p:cNvSpPr txBox="1"/>
          <p:nvPr/>
        </p:nvSpPr>
        <p:spPr>
          <a:xfrm>
            <a:off x="14578642" y="9386117"/>
            <a:ext cx="301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Fonte: SP801 Anna Brown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431A17-E4B3-FC33-D08A-3A7D4A1561B6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6829695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2815706"/>
            <a:ext cx="6295581" cy="800092"/>
          </a:xfrm>
        </p:spPr>
        <p:txBody>
          <a:bodyPr>
            <a:normAutofit/>
          </a:bodyPr>
          <a:lstStyle/>
          <a:p>
            <a:pPr marL="533400" indent="-533400">
              <a:buFont typeface="Arial" panose="020B0604020202020204" pitchFamily="34" charset="0"/>
              <a:buChar char="•"/>
            </a:pPr>
            <a:r>
              <a:rPr lang="pt-BR" sz="4000" dirty="0">
                <a:latin typeface="Barlow" panose="00000500000000000000" pitchFamily="2" charset="0"/>
              </a:rPr>
              <a:t>5 fatores e 25 variáveis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674A201-A7E0-D47D-BD85-D2DE2128B3C1}"/>
              </a:ext>
            </a:extLst>
          </p:cNvPr>
          <p:cNvSpPr txBox="1"/>
          <p:nvPr/>
        </p:nvSpPr>
        <p:spPr>
          <a:xfrm>
            <a:off x="1010326" y="4012442"/>
            <a:ext cx="8107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information</a:t>
            </a:r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 (a)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variáveis observáveis geram: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 variâncias</a:t>
            </a:r>
          </a:p>
          <a:p>
            <a:pPr marL="428625" indent="-428625" defTabSz="13716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25(25-1)/2 = 300 covariâncias não-redundantes</a:t>
            </a:r>
          </a:p>
          <a:p>
            <a:pPr defTabSz="1371600"/>
            <a:r>
              <a:rPr lang="pt-BR" sz="3600" dirty="0">
                <a:solidFill>
                  <a:prstClr val="black"/>
                </a:solidFill>
                <a:latin typeface="Barlow" panose="00000500000000000000" pitchFamily="2" charset="0"/>
              </a:rPr>
              <a:t>a = 25+300= 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325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pieces</a:t>
            </a:r>
            <a:r>
              <a:rPr lang="pt-BR" sz="3600" b="1" dirty="0">
                <a:solidFill>
                  <a:prstClr val="black"/>
                </a:solidFill>
                <a:latin typeface="Barlow" panose="00000500000000000000" pitchFamily="2" charset="0"/>
              </a:rPr>
              <a:t> of </a:t>
            </a:r>
            <a:r>
              <a:rPr lang="pt-BR" sz="3600" b="1" dirty="0" err="1">
                <a:solidFill>
                  <a:prstClr val="black"/>
                </a:solidFill>
                <a:latin typeface="Barlow" panose="00000500000000000000" pitchFamily="2" charset="0"/>
              </a:rPr>
              <a:t>information</a:t>
            </a:r>
            <a:endParaRPr lang="en-GB" sz="3600" b="1" dirty="0">
              <a:solidFill>
                <a:prstClr val="black"/>
              </a:solidFill>
              <a:latin typeface="Barlow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/>
              <p:nvPr/>
            </p:nvSpPr>
            <p:spPr>
              <a:xfrm>
                <a:off x="9430216" y="4012442"/>
                <a:ext cx="7317156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/>
                <a:r>
                  <a:rPr lang="pt-BR" sz="4000" b="1">
                    <a:solidFill>
                      <a:srgbClr val="00A8E9"/>
                    </a:solidFill>
                    <a:latin typeface="Barlow" panose="00000500000000000000" pitchFamily="2" charset="0"/>
                  </a:rPr>
                  <a:t>Parâmetros (b)</a:t>
                </a:r>
              </a:p>
              <a:p>
                <a:pPr defTabSz="1371600"/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25 variáveis observáveis e </a:t>
                </a:r>
                <a:r>
                  <a:rPr lang="pt-BR" sz="3600">
                    <a:latin typeface="Barlow" panose="00000500000000000000" pitchFamily="2" charset="0"/>
                  </a:rPr>
                  <a:t>5 fatores </a:t>
                </a: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geram: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(25*5) + [(5*(5+1)]/2) + (25 -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pt-BR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)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125 + 15 + 0</a:t>
                </a:r>
              </a:p>
              <a:p>
                <a:pPr marL="428625" indent="-428625" defTabSz="1371600">
                  <a:buFont typeface="Arial" panose="020B0604020202020204" pitchFamily="34" charset="0"/>
                  <a:buChar char="•"/>
                </a:pPr>
                <a:r>
                  <a:rPr lang="pt-BR" sz="3600">
                    <a:solidFill>
                      <a:prstClr val="black"/>
                    </a:solidFill>
                    <a:latin typeface="Barlow" panose="00000500000000000000" pitchFamily="2" charset="0"/>
                  </a:rPr>
                  <a:t>b = </a:t>
                </a:r>
                <a:r>
                  <a:rPr lang="pt-BR" sz="3600" b="1">
                    <a:solidFill>
                      <a:prstClr val="black"/>
                    </a:solidFill>
                    <a:latin typeface="Barlow" panose="00000500000000000000" pitchFamily="2" charset="0"/>
                  </a:rPr>
                  <a:t>140 parâmetros </a:t>
                </a: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5ABF740D-86B5-51D0-87F3-7EE4E52B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216" y="4012442"/>
                <a:ext cx="7317156" cy="3477875"/>
              </a:xfrm>
              <a:prstGeom prst="rect">
                <a:avLst/>
              </a:prstGeom>
              <a:blipFill>
                <a:blip r:embed="rId2"/>
                <a:stretch>
                  <a:fillRect l="-3000" t="-3152" r="-2083" b="-5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323E8D-F57E-910A-A01A-E119D07F1D87}"/>
              </a:ext>
            </a:extLst>
          </p:cNvPr>
          <p:cNvSpPr txBox="1"/>
          <p:nvPr/>
        </p:nvSpPr>
        <p:spPr>
          <a:xfrm>
            <a:off x="1052425" y="8180348"/>
            <a:ext cx="125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/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Graus de liberdade (a – b)</a:t>
            </a:r>
          </a:p>
          <a:p>
            <a:pPr defTabSz="1371600"/>
            <a:r>
              <a:rPr lang="pt-BR" sz="3600">
                <a:solidFill>
                  <a:prstClr val="black"/>
                </a:solidFill>
                <a:latin typeface="Barlow" panose="00000500000000000000" pitchFamily="2" charset="0"/>
              </a:rPr>
              <a:t>325 – 140 = </a:t>
            </a:r>
            <a:r>
              <a:rPr lang="pt-BR" sz="3600" b="1">
                <a:solidFill>
                  <a:prstClr val="black"/>
                </a:solidFill>
                <a:latin typeface="Barlow" panose="00000500000000000000" pitchFamily="2" charset="0"/>
              </a:rPr>
              <a:t>185 graus de liberdade (o modelo é identificado!)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2190B7B-670C-8F29-9DE1-240739E133DC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1820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46" y="2898288"/>
            <a:ext cx="16565854" cy="120032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000" dirty="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4000" dirty="0" err="1">
                <a:latin typeface="Barlow" panose="00000500000000000000" pitchFamily="2" charset="0"/>
              </a:rPr>
              <a:t>policóricas</a:t>
            </a:r>
            <a:r>
              <a:rPr lang="pt-BR" sz="4000" dirty="0">
                <a:latin typeface="Barlow" panose="00000500000000000000" pitchFamily="2" charset="0"/>
              </a:rPr>
              <a:t> são mais apropriadas. Vamos olhar as diferenças com mapas de calor?</a:t>
            </a:r>
          </a:p>
          <a:p>
            <a:pPr marL="0" indent="0">
              <a:buNone/>
            </a:pP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330525-4E65-2636-48F7-0C03130EAD45}"/>
              </a:ext>
            </a:extLst>
          </p:cNvPr>
          <p:cNvSpPr txBox="1"/>
          <p:nvPr/>
        </p:nvSpPr>
        <p:spPr>
          <a:xfrm>
            <a:off x="906819" y="4223982"/>
            <a:ext cx="154629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Crie um vetor com o nome das variáveis necessárias para a matriz de </a:t>
            </a:r>
            <a:r>
              <a:rPr lang="pt-BR" sz="2800" b="1" dirty="0" err="1">
                <a:latin typeface="Barlow" panose="00000500000000000000" pitchFamily="2" charset="0"/>
              </a:rPr>
              <a:t>corerlação</a:t>
            </a:r>
            <a:endParaRPr lang="pt-BR" sz="2800" b="1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v_bfi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 %&gt;%  </a:t>
            </a:r>
            <a:br>
              <a:rPr lang="pt-BR" sz="2800" dirty="0">
                <a:latin typeface="Barlow" panose="00000500000000000000" pitchFamily="2" charset="0"/>
              </a:rPr>
            </a:br>
            <a:r>
              <a:rPr lang="pt-BR" sz="2800" dirty="0">
                <a:latin typeface="Barlow" panose="00000500000000000000" pitchFamily="2" charset="0"/>
              </a:rPr>
              <a:t>	 </a:t>
            </a:r>
            <a:r>
              <a:rPr lang="pt-BR" sz="2800" dirty="0" err="1">
                <a:latin typeface="Barlow" panose="00000500000000000000" pitchFamily="2" charset="0"/>
              </a:rPr>
              <a:t>select</a:t>
            </a:r>
            <a:r>
              <a:rPr lang="pt-BR" sz="2800" dirty="0">
                <a:latin typeface="Barlow" panose="00000500000000000000" pitchFamily="2" charset="0"/>
              </a:rPr>
              <a:t>(a1:o5) %&gt;%   </a:t>
            </a:r>
            <a:br>
              <a:rPr lang="pt-BR" sz="2800" dirty="0">
                <a:latin typeface="Barlow" panose="00000500000000000000" pitchFamily="2" charset="0"/>
              </a:rPr>
            </a:br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colnames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31C3E7A-295B-B375-6F45-295DFC680452}"/>
              </a:ext>
            </a:extLst>
          </p:cNvPr>
          <p:cNvSpPr txBox="1"/>
          <p:nvPr/>
        </p:nvSpPr>
        <p:spPr>
          <a:xfrm>
            <a:off x="906819" y="6479268"/>
            <a:ext cx="82600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Barlow" panose="00000500000000000000" pitchFamily="2" charset="0"/>
              </a:rPr>
              <a:t># Correlação de Pearson</a:t>
            </a:r>
          </a:p>
          <a:p>
            <a:r>
              <a:rPr lang="pt-BR" sz="2400" dirty="0" err="1">
                <a:latin typeface="Barlow" panose="00000500000000000000" pitchFamily="2" charset="0"/>
              </a:rPr>
              <a:t>pearson_cor</a:t>
            </a:r>
            <a:r>
              <a:rPr lang="pt-BR" sz="2400" dirty="0">
                <a:latin typeface="Barlow" panose="00000500000000000000" pitchFamily="2" charset="0"/>
              </a:rPr>
              <a:t> &lt;- cor(</a:t>
            </a:r>
            <a:r>
              <a:rPr lang="pt-BR" sz="2400" dirty="0" err="1">
                <a:latin typeface="Barlow" panose="00000500000000000000" pitchFamily="2" charset="0"/>
              </a:rPr>
              <a:t>bfi_fake</a:t>
            </a:r>
            <a:r>
              <a:rPr lang="pt-BR" sz="2400" dirty="0">
                <a:latin typeface="Barlow" panose="00000500000000000000" pitchFamily="2" charset="0"/>
              </a:rPr>
              <a:t>[,</a:t>
            </a:r>
            <a:r>
              <a:rPr lang="pt-BR" sz="2400" dirty="0" err="1">
                <a:latin typeface="Barlow" panose="00000500000000000000" pitchFamily="2" charset="0"/>
              </a:rPr>
              <a:t>v_bfi</a:t>
            </a:r>
            <a:r>
              <a:rPr lang="pt-BR" sz="2400" dirty="0">
                <a:latin typeface="Barlow" panose="00000500000000000000" pitchFamily="2" charset="0"/>
              </a:rPr>
              <a:t>],                    use="</a:t>
            </a:r>
            <a:r>
              <a:rPr lang="pt-BR" sz="2400" dirty="0" err="1">
                <a:latin typeface="Barlow" panose="00000500000000000000" pitchFamily="2" charset="0"/>
              </a:rPr>
              <a:t>pairwise.complete.obs</a:t>
            </a:r>
            <a:r>
              <a:rPr lang="pt-BR" sz="2400" dirty="0">
                <a:latin typeface="Barlow" panose="00000500000000000000" pitchFamily="2" charset="0"/>
              </a:rPr>
              <a:t>")</a:t>
            </a:r>
          </a:p>
          <a:p>
            <a:endParaRPr lang="pt-BR" sz="2400" dirty="0">
              <a:latin typeface="Barlow" panose="00000500000000000000" pitchFamily="2" charset="0"/>
            </a:endParaRPr>
          </a:p>
          <a:p>
            <a:r>
              <a:rPr lang="pt-BR" sz="2400" dirty="0" err="1">
                <a:latin typeface="Barlow" panose="00000500000000000000" pitchFamily="2" charset="0"/>
              </a:rPr>
              <a:t>corrplot</a:t>
            </a:r>
            <a:r>
              <a:rPr lang="pt-BR" sz="2400" dirty="0">
                <a:latin typeface="Barlow" panose="00000500000000000000" pitchFamily="2" charset="0"/>
              </a:rPr>
              <a:t>(</a:t>
            </a:r>
            <a:r>
              <a:rPr lang="pt-BR" sz="2400" dirty="0" err="1">
                <a:latin typeface="Barlow" panose="00000500000000000000" pitchFamily="2" charset="0"/>
              </a:rPr>
              <a:t>pearson_cor</a:t>
            </a:r>
            <a:r>
              <a:rPr lang="pt-BR" sz="2400" dirty="0">
                <a:latin typeface="Barlow" panose="00000500000000000000" pitchFamily="2" charset="0"/>
              </a:rPr>
              <a:t>, </a:t>
            </a:r>
            <a:r>
              <a:rPr lang="pt-BR" sz="2400" dirty="0" err="1">
                <a:latin typeface="Barlow" panose="00000500000000000000" pitchFamily="2" charset="0"/>
              </a:rPr>
              <a:t>method</a:t>
            </a:r>
            <a:r>
              <a:rPr lang="pt-BR" sz="2400" dirty="0">
                <a:latin typeface="Barlow" panose="00000500000000000000" pitchFamily="2" charset="0"/>
              </a:rPr>
              <a:t>="color",          </a:t>
            </a:r>
          </a:p>
          <a:p>
            <a:r>
              <a:rPr lang="pt-BR" sz="2400" dirty="0">
                <a:latin typeface="Barlow" panose="00000500000000000000" pitchFamily="2" charset="0"/>
              </a:rPr>
              <a:t>	</a:t>
            </a:r>
            <a:r>
              <a:rPr lang="pt-BR" sz="2400" dirty="0" err="1">
                <a:latin typeface="Barlow" panose="00000500000000000000" pitchFamily="2" charset="0"/>
              </a:rPr>
              <a:t>number.cex</a:t>
            </a:r>
            <a:r>
              <a:rPr lang="pt-BR" sz="2400" dirty="0">
                <a:latin typeface="Barlow" panose="00000500000000000000" pitchFamily="2" charset="0"/>
              </a:rPr>
              <a:t> = 0.7,  </a:t>
            </a:r>
            <a:r>
              <a:rPr lang="pt-BR" sz="2400" dirty="0" err="1">
                <a:latin typeface="Barlow" panose="00000500000000000000" pitchFamily="2" charset="0"/>
              </a:rPr>
              <a:t>addCoef.col</a:t>
            </a:r>
            <a:r>
              <a:rPr lang="pt-BR" sz="2400" dirty="0">
                <a:latin typeface="Barlow" panose="00000500000000000000" pitchFamily="2" charset="0"/>
              </a:rPr>
              <a:t> = "</a:t>
            </a:r>
            <a:r>
              <a:rPr lang="pt-BR" sz="2400" dirty="0" err="1">
                <a:latin typeface="Barlow" panose="00000500000000000000" pitchFamily="2" charset="0"/>
              </a:rPr>
              <a:t>black</a:t>
            </a:r>
            <a:r>
              <a:rPr lang="pt-BR" sz="2400" dirty="0">
                <a:latin typeface="Barlow" panose="00000500000000000000" pitchFamily="2" charset="0"/>
              </a:rPr>
              <a:t>", </a:t>
            </a:r>
          </a:p>
          <a:p>
            <a:r>
              <a:rPr lang="pt-BR" sz="2400" dirty="0">
                <a:latin typeface="Barlow" panose="00000500000000000000" pitchFamily="2" charset="0"/>
              </a:rPr>
              <a:t>	</a:t>
            </a:r>
            <a:r>
              <a:rPr lang="pt-BR" sz="2400" dirty="0" err="1">
                <a:latin typeface="Barlow" panose="00000500000000000000" pitchFamily="2" charset="0"/>
              </a:rPr>
              <a:t>tl.col</a:t>
            </a:r>
            <a:r>
              <a:rPr lang="pt-BR" sz="2400" dirty="0">
                <a:latin typeface="Barlow" panose="00000500000000000000" pitchFamily="2" charset="0"/>
              </a:rPr>
              <a:t>="</a:t>
            </a:r>
            <a:r>
              <a:rPr lang="pt-BR" sz="2400" dirty="0" err="1">
                <a:latin typeface="Barlow" panose="00000500000000000000" pitchFamily="2" charset="0"/>
              </a:rPr>
              <a:t>black</a:t>
            </a:r>
            <a:r>
              <a:rPr lang="pt-BR" sz="2400" dirty="0">
                <a:latin typeface="Barlow" panose="00000500000000000000" pitchFamily="2" charset="0"/>
              </a:rPr>
              <a:t>", </a:t>
            </a:r>
            <a:r>
              <a:rPr lang="pt-BR" sz="2400" dirty="0" err="1">
                <a:latin typeface="Barlow" panose="00000500000000000000" pitchFamily="2" charset="0"/>
              </a:rPr>
              <a:t>tl.srt</a:t>
            </a:r>
            <a:r>
              <a:rPr lang="pt-BR" sz="2400" dirty="0">
                <a:latin typeface="Barlow" panose="00000500000000000000" pitchFamily="2" charset="0"/>
              </a:rPr>
              <a:t>=45, </a:t>
            </a:r>
            <a:r>
              <a:rPr lang="pt-BR" sz="2400" dirty="0" err="1">
                <a:latin typeface="Barlow" panose="00000500000000000000" pitchFamily="2" charset="0"/>
              </a:rPr>
              <a:t>diag</a:t>
            </a:r>
            <a:r>
              <a:rPr lang="pt-BR" sz="2400" dirty="0">
                <a:latin typeface="Barlow" panose="00000500000000000000" pitchFamily="2" charset="0"/>
              </a:rPr>
              <a:t>=TRUE)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C337BA-B134-D546-8BDB-6A13B4CA1438}"/>
              </a:ext>
            </a:extLst>
          </p:cNvPr>
          <p:cNvSpPr txBox="1"/>
          <p:nvPr/>
        </p:nvSpPr>
        <p:spPr>
          <a:xfrm>
            <a:off x="9189746" y="6479267"/>
            <a:ext cx="8260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>
                <a:latin typeface="Barlow" panose="00000500000000000000" pitchFamily="2" charset="0"/>
              </a:rPr>
              <a:t># Correlação </a:t>
            </a:r>
            <a:r>
              <a:rPr lang="pt-BR" sz="2400" b="1" err="1">
                <a:latin typeface="Barlow" panose="00000500000000000000" pitchFamily="2" charset="0"/>
              </a:rPr>
              <a:t>policórica</a:t>
            </a:r>
            <a:endParaRPr lang="pt-BR" sz="2400" b="1">
              <a:latin typeface="Barlow" panose="00000500000000000000" pitchFamily="2" charset="0"/>
            </a:endParaRPr>
          </a:p>
          <a:p>
            <a:r>
              <a:rPr lang="pt-BR" sz="2400" err="1">
                <a:latin typeface="Barlow" panose="00000500000000000000" pitchFamily="2" charset="0"/>
              </a:rPr>
              <a:t>poly_cor</a:t>
            </a:r>
            <a:r>
              <a:rPr lang="pt-BR" sz="2400">
                <a:latin typeface="Barlow" panose="00000500000000000000" pitchFamily="2" charset="0"/>
              </a:rPr>
              <a:t> &lt;- </a:t>
            </a:r>
            <a:r>
              <a:rPr lang="pt-BR" sz="2400" err="1">
                <a:latin typeface="Barlow" panose="00000500000000000000" pitchFamily="2" charset="0"/>
              </a:rPr>
              <a:t>cor_auto</a:t>
            </a:r>
            <a:r>
              <a:rPr lang="pt-BR" sz="2400">
                <a:latin typeface="Barlow" panose="00000500000000000000" pitchFamily="2" charset="0"/>
              </a:rPr>
              <a:t>(</a:t>
            </a:r>
            <a:r>
              <a:rPr lang="pt-BR" sz="2400" err="1">
                <a:latin typeface="Barlow" panose="00000500000000000000" pitchFamily="2" charset="0"/>
              </a:rPr>
              <a:t>bfi_fake</a:t>
            </a:r>
            <a:r>
              <a:rPr lang="pt-BR" sz="2400">
                <a:latin typeface="Barlow" panose="00000500000000000000" pitchFamily="2" charset="0"/>
              </a:rPr>
              <a:t>, </a:t>
            </a:r>
            <a:r>
              <a:rPr lang="pt-BR" sz="2400" err="1">
                <a:latin typeface="Barlow" panose="00000500000000000000" pitchFamily="2" charset="0"/>
              </a:rPr>
              <a:t>select</a:t>
            </a:r>
            <a:r>
              <a:rPr lang="pt-BR" sz="2400">
                <a:latin typeface="Barlow" panose="00000500000000000000" pitchFamily="2" charset="0"/>
              </a:rPr>
              <a:t>=</a:t>
            </a:r>
            <a:r>
              <a:rPr lang="pt-BR" sz="2400" err="1">
                <a:latin typeface="Barlow" panose="00000500000000000000" pitchFamily="2" charset="0"/>
              </a:rPr>
              <a:t>v_bfi</a:t>
            </a:r>
            <a:r>
              <a:rPr lang="pt-BR" sz="2400">
                <a:latin typeface="Barlow" panose="00000500000000000000" pitchFamily="2" charset="0"/>
              </a:rPr>
              <a:t>)</a:t>
            </a:r>
          </a:p>
          <a:p>
            <a:endParaRPr lang="pt-BR" sz="2400">
              <a:latin typeface="Barlow" panose="00000500000000000000" pitchFamily="2" charset="0"/>
            </a:endParaRPr>
          </a:p>
          <a:p>
            <a:r>
              <a:rPr lang="pt-BR" sz="2400" err="1">
                <a:latin typeface="Barlow" panose="00000500000000000000" pitchFamily="2" charset="0"/>
              </a:rPr>
              <a:t>corrplot</a:t>
            </a:r>
            <a:r>
              <a:rPr lang="pt-BR" sz="2400">
                <a:latin typeface="Barlow" panose="00000500000000000000" pitchFamily="2" charset="0"/>
              </a:rPr>
              <a:t>(</a:t>
            </a:r>
            <a:r>
              <a:rPr lang="pt-BR" sz="2400" err="1">
                <a:latin typeface="Barlow" panose="00000500000000000000" pitchFamily="2" charset="0"/>
              </a:rPr>
              <a:t>poly_cor</a:t>
            </a:r>
            <a:r>
              <a:rPr lang="pt-BR" sz="2400">
                <a:latin typeface="Barlow" panose="00000500000000000000" pitchFamily="2" charset="0"/>
              </a:rPr>
              <a:t>, </a:t>
            </a:r>
            <a:r>
              <a:rPr lang="pt-BR" sz="2400" err="1">
                <a:latin typeface="Barlow" panose="00000500000000000000" pitchFamily="2" charset="0"/>
              </a:rPr>
              <a:t>method</a:t>
            </a:r>
            <a:r>
              <a:rPr lang="pt-BR" sz="2400">
                <a:latin typeface="Barlow" panose="00000500000000000000" pitchFamily="2" charset="0"/>
              </a:rPr>
              <a:t>="color",          </a:t>
            </a:r>
            <a:r>
              <a:rPr lang="pt-BR" sz="2400" err="1">
                <a:latin typeface="Barlow" panose="00000500000000000000" pitchFamily="2" charset="0"/>
              </a:rPr>
              <a:t>number.cex</a:t>
            </a:r>
            <a:r>
              <a:rPr lang="pt-BR" sz="2400">
                <a:latin typeface="Barlow" panose="00000500000000000000" pitchFamily="2" charset="0"/>
              </a:rPr>
              <a:t> = 0.7,          </a:t>
            </a:r>
            <a:r>
              <a:rPr lang="pt-BR" sz="2400" err="1">
                <a:latin typeface="Barlow" panose="00000500000000000000" pitchFamily="2" charset="0"/>
              </a:rPr>
              <a:t>addCoef.col</a:t>
            </a:r>
            <a:r>
              <a:rPr lang="pt-BR" sz="2400">
                <a:latin typeface="Barlow" panose="00000500000000000000" pitchFamily="2" charset="0"/>
              </a:rPr>
              <a:t> = "</a:t>
            </a:r>
            <a:r>
              <a:rPr lang="pt-BR" sz="2400" err="1">
                <a:latin typeface="Barlow" panose="00000500000000000000" pitchFamily="2" charset="0"/>
              </a:rPr>
              <a:t>black</a:t>
            </a:r>
            <a:r>
              <a:rPr lang="pt-BR" sz="2400">
                <a:latin typeface="Barlow" panose="00000500000000000000" pitchFamily="2" charset="0"/>
              </a:rPr>
              <a:t>", # </a:t>
            </a:r>
            <a:r>
              <a:rPr lang="pt-BR" sz="2400" err="1">
                <a:latin typeface="Barlow" panose="00000500000000000000" pitchFamily="2" charset="0"/>
              </a:rPr>
              <a:t>Add</a:t>
            </a:r>
            <a:r>
              <a:rPr lang="pt-BR" sz="2400">
                <a:latin typeface="Barlow" panose="00000500000000000000" pitchFamily="2" charset="0"/>
              </a:rPr>
              <a:t> </a:t>
            </a:r>
            <a:r>
              <a:rPr lang="pt-BR" sz="2400" err="1">
                <a:latin typeface="Barlow" panose="00000500000000000000" pitchFamily="2" charset="0"/>
              </a:rPr>
              <a:t>coefficient</a:t>
            </a:r>
            <a:r>
              <a:rPr lang="pt-BR" sz="2400">
                <a:latin typeface="Barlow" panose="00000500000000000000" pitchFamily="2" charset="0"/>
              </a:rPr>
              <a:t> of </a:t>
            </a:r>
            <a:r>
              <a:rPr lang="pt-BR" sz="2400" err="1">
                <a:latin typeface="Barlow" panose="00000500000000000000" pitchFamily="2" charset="0"/>
              </a:rPr>
              <a:t>correlation</a:t>
            </a:r>
            <a:r>
              <a:rPr lang="pt-BR" sz="2400">
                <a:latin typeface="Barlow" panose="00000500000000000000" pitchFamily="2" charset="0"/>
              </a:rPr>
              <a:t>         </a:t>
            </a:r>
            <a:r>
              <a:rPr lang="pt-BR" sz="2400" err="1">
                <a:latin typeface="Barlow" panose="00000500000000000000" pitchFamily="2" charset="0"/>
              </a:rPr>
              <a:t>tl.col</a:t>
            </a:r>
            <a:r>
              <a:rPr lang="pt-BR" sz="2400">
                <a:latin typeface="Barlow" panose="00000500000000000000" pitchFamily="2" charset="0"/>
              </a:rPr>
              <a:t>="</a:t>
            </a:r>
            <a:r>
              <a:rPr lang="pt-BR" sz="2400" err="1">
                <a:latin typeface="Barlow" panose="00000500000000000000" pitchFamily="2" charset="0"/>
              </a:rPr>
              <a:t>black</a:t>
            </a:r>
            <a:r>
              <a:rPr lang="pt-BR" sz="2400">
                <a:latin typeface="Barlow" panose="00000500000000000000" pitchFamily="2" charset="0"/>
              </a:rPr>
              <a:t>", </a:t>
            </a:r>
            <a:r>
              <a:rPr lang="pt-BR" sz="2400" err="1">
                <a:latin typeface="Barlow" panose="00000500000000000000" pitchFamily="2" charset="0"/>
              </a:rPr>
              <a:t>tl.srt</a:t>
            </a:r>
            <a:r>
              <a:rPr lang="pt-BR" sz="2400">
                <a:latin typeface="Barlow" panose="00000500000000000000" pitchFamily="2" charset="0"/>
              </a:rPr>
              <a:t>=45,         </a:t>
            </a:r>
            <a:r>
              <a:rPr lang="pt-BR" sz="2400" err="1">
                <a:latin typeface="Barlow" panose="00000500000000000000" pitchFamily="2" charset="0"/>
              </a:rPr>
              <a:t>diag</a:t>
            </a:r>
            <a:r>
              <a:rPr lang="pt-BR" sz="2400">
                <a:latin typeface="Barlow" panose="00000500000000000000" pitchFamily="2" charset="0"/>
              </a:rPr>
              <a:t>=TRUE)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D51BAC-5C68-9529-CEC6-60E8CDB88085}"/>
              </a:ext>
            </a:extLst>
          </p:cNvPr>
          <p:cNvSpPr txBox="1"/>
          <p:nvPr/>
        </p:nvSpPr>
        <p:spPr>
          <a:xfrm>
            <a:off x="10015168" y="955663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Fonte: Acton &amp; Revelle (2004), Muthen, Du Toit, S. H. C., &amp; Spisic (1997) 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4C1B3A2F-1A54-8D02-D81A-FA3250EA8DF8}"/>
              </a:ext>
            </a:extLst>
          </p:cNvPr>
          <p:cNvSpPr/>
          <p:nvPr/>
        </p:nvSpPr>
        <p:spPr>
          <a:xfrm>
            <a:off x="833272" y="94811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A36927A-C0C2-8EF9-F191-910FC977AA91}"/>
              </a:ext>
            </a:extLst>
          </p:cNvPr>
          <p:cNvSpPr txBox="1"/>
          <p:nvPr/>
        </p:nvSpPr>
        <p:spPr>
          <a:xfrm>
            <a:off x="840156" y="959632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44414EE2-4E57-D269-526D-63F5AAD45563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D3DFB6-BC31-D011-26F0-A5E940737EC8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934606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6400" y="1370075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676400" y="3619500"/>
            <a:ext cx="16122627" cy="64293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RStudio</a:t>
            </a:r>
            <a:r>
              <a:rPr lang="pt-BR" sz="440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 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o IDE (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ntegrated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evelopment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4400" b="1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</a:t>
            </a:r>
            <a:r>
              <a:rPr lang="pt-BR" sz="44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nvironment</a:t>
            </a: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da Linguagem R, ou seja, o ambiente que utilizamos para editar e executar os códigos em R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>
              <a:solidFill>
                <a:srgbClr val="000000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4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como todo ambiente, ele é dividido em algumas partes, como console, editor, arquivos, etc.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974390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2671740"/>
            <a:ext cx="16565854" cy="104763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Barlow" panose="00000500000000000000" pitchFamily="2" charset="0"/>
              </a:rPr>
              <a:t>Os dados são ordinais e apresentam uma distribuição não-normal, portanto, correlações </a:t>
            </a:r>
            <a:r>
              <a:rPr lang="pt-BR" sz="2400" dirty="0" err="1">
                <a:latin typeface="Barlow" panose="00000500000000000000" pitchFamily="2" charset="0"/>
              </a:rPr>
              <a:t>policóricas</a:t>
            </a:r>
            <a:r>
              <a:rPr lang="pt-BR" sz="2400" dirty="0">
                <a:latin typeface="Barlow" panose="00000500000000000000" pitchFamily="2" charset="0"/>
              </a:rPr>
              <a:t> são mais apropriadas. Vamos olhar as diferenças?</a:t>
            </a:r>
          </a:p>
          <a:p>
            <a:endParaRPr lang="en-GB" sz="2400" dirty="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62C384-B1FF-A8E3-C34A-21FB88A59E92}"/>
              </a:ext>
            </a:extLst>
          </p:cNvPr>
          <p:cNvSpPr txBox="1"/>
          <p:nvPr/>
        </p:nvSpPr>
        <p:spPr>
          <a:xfrm>
            <a:off x="2438400" y="3547679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Correlação de Pearson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A5E7346-0844-8A70-EC4E-BF6EC383D61D}"/>
              </a:ext>
            </a:extLst>
          </p:cNvPr>
          <p:cNvSpPr txBox="1"/>
          <p:nvPr/>
        </p:nvSpPr>
        <p:spPr>
          <a:xfrm>
            <a:off x="10744200" y="3533957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>
                <a:latin typeface="Barlow" panose="00000500000000000000" pitchFamily="2" charset="0"/>
              </a:rPr>
              <a:t># Correlação </a:t>
            </a:r>
            <a:r>
              <a:rPr lang="pt-BR" sz="2800" b="1" err="1">
                <a:latin typeface="Barlow" panose="00000500000000000000" pitchFamily="2" charset="0"/>
              </a:rPr>
              <a:t>policórica</a:t>
            </a:r>
            <a:endParaRPr lang="pt-BR" sz="2800" b="1">
              <a:latin typeface="Barlow" panose="000005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A01931-8691-76AC-4EFE-2990D9F7F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"/>
          <a:stretch/>
        </p:blipFill>
        <p:spPr>
          <a:xfrm>
            <a:off x="1600200" y="4229100"/>
            <a:ext cx="6870866" cy="597045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167" y="4141656"/>
            <a:ext cx="6870866" cy="605790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47D2397C-D833-874D-4074-A562DF08FB6C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C7D1C5-654F-BEDA-6BFF-FF524F3DD300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41937760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44" y="3003328"/>
            <a:ext cx="7322056" cy="6569853"/>
          </a:xfrm>
        </p:spPr>
        <p:txBody>
          <a:bodyPr>
            <a:normAutofit/>
          </a:bodyPr>
          <a:lstStyle/>
          <a:p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</a:rPr>
              <a:t>Dado que as correlações </a:t>
            </a:r>
            <a:r>
              <a:rPr lang="pt-BR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policóricas</a:t>
            </a:r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</a:rPr>
              <a:t> são por volta de +0,05 ou 0,1 maiores do que as correlações de Pearson, é interessante seguir com esse método para a EFA.</a:t>
            </a:r>
          </a:p>
          <a:p>
            <a:endParaRPr lang="pt-BR" sz="3600" dirty="0">
              <a:solidFill>
                <a:srgbClr val="003C78"/>
              </a:solidFill>
              <a:latin typeface="Barlow" panose="00000500000000000000" pitchFamily="2" charset="0"/>
            </a:endParaRPr>
          </a:p>
          <a:p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</a:rPr>
              <a:t>Como a matriz está ordenada, é possível ver onde existem alguns </a:t>
            </a:r>
            <a:r>
              <a:rPr lang="pt-BR" sz="3600" i="1" dirty="0">
                <a:solidFill>
                  <a:srgbClr val="003C78"/>
                </a:solidFill>
                <a:latin typeface="Barlow" panose="00000500000000000000" pitchFamily="2" charset="0"/>
              </a:rPr>
              <a:t>clusters</a:t>
            </a:r>
            <a:r>
              <a:rPr lang="pt-BR" sz="3600" dirty="0">
                <a:solidFill>
                  <a:srgbClr val="003C78"/>
                </a:solidFill>
                <a:latin typeface="Barlow" panose="00000500000000000000" pitchFamily="2" charset="0"/>
              </a:rPr>
              <a:t> de itens com maiores correlação entre si</a:t>
            </a:r>
          </a:p>
          <a:p>
            <a:endParaRPr lang="en-GB" dirty="0">
              <a:solidFill>
                <a:srgbClr val="003C78"/>
              </a:solidFill>
              <a:latin typeface="Barlow" panose="00000500000000000000" pitchFamily="2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E3241E6-204A-CAC7-D78E-C96EC533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091" y="2533517"/>
            <a:ext cx="8468365" cy="746638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EAF49A5-4978-F3C3-3C59-78515B84EFDC}"/>
              </a:ext>
            </a:extLst>
          </p:cNvPr>
          <p:cNvSpPr/>
          <p:nvPr/>
        </p:nvSpPr>
        <p:spPr>
          <a:xfrm>
            <a:off x="9372600" y="2857500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E40C1D-CFB9-C114-A3E2-81C96D04B72F}"/>
              </a:ext>
            </a:extLst>
          </p:cNvPr>
          <p:cNvSpPr/>
          <p:nvPr/>
        </p:nvSpPr>
        <p:spPr>
          <a:xfrm>
            <a:off x="10815621" y="4229101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C2DE31E-E23D-8852-7A39-C6B44FA7B3A9}"/>
              </a:ext>
            </a:extLst>
          </p:cNvPr>
          <p:cNvSpPr/>
          <p:nvPr/>
        </p:nvSpPr>
        <p:spPr>
          <a:xfrm>
            <a:off x="12154019" y="5608985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476C13-8606-6544-93C7-226AC713AF19}"/>
              </a:ext>
            </a:extLst>
          </p:cNvPr>
          <p:cNvSpPr/>
          <p:nvPr/>
        </p:nvSpPr>
        <p:spPr>
          <a:xfrm>
            <a:off x="13563600" y="6985444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80D08B6-F4E6-8F71-FEB8-7AAAA9964CD4}"/>
              </a:ext>
            </a:extLst>
          </p:cNvPr>
          <p:cNvSpPr/>
          <p:nvPr/>
        </p:nvSpPr>
        <p:spPr>
          <a:xfrm>
            <a:off x="14958943" y="8361903"/>
            <a:ext cx="1524000" cy="1524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5191728-805E-6FF8-38C6-C7F2F420073E}"/>
              </a:ext>
            </a:extLst>
          </p:cNvPr>
          <p:cNvSpPr txBox="1"/>
          <p:nvPr/>
        </p:nvSpPr>
        <p:spPr>
          <a:xfrm>
            <a:off x="907544" y="827625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3F5369-CE18-D40A-D157-2FDBAE7E77FF}"/>
              </a:ext>
            </a:extLst>
          </p:cNvPr>
          <p:cNvSpPr txBox="1"/>
          <p:nvPr/>
        </p:nvSpPr>
        <p:spPr>
          <a:xfrm>
            <a:off x="933564" y="1762878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4324088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076274" cy="31843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Agora podemos iniciar a investigação sobre o número de fatores pelo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 com base na matriz de correlação </a:t>
            </a:r>
            <a:r>
              <a:rPr lang="pt-BR" sz="4000" dirty="0" err="1">
                <a:solidFill>
                  <a:srgbClr val="003C78"/>
                </a:solidFill>
                <a:latin typeface="Barlow" panose="00000500000000000000" pitchFamily="2" charset="0"/>
              </a:rPr>
              <a:t>policórica</a:t>
            </a:r>
            <a:r>
              <a:rPr lang="pt-BR" sz="4000" dirty="0">
                <a:solidFill>
                  <a:srgbClr val="003C78"/>
                </a:solidFill>
                <a:latin typeface="Barlow" panose="00000500000000000000" pitchFamily="2" charset="0"/>
              </a:rPr>
              <a:t>.</a:t>
            </a:r>
            <a:endParaRPr lang="en-GB" sz="4000" dirty="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993559" y="6324641"/>
            <a:ext cx="62788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scree</a:t>
            </a:r>
            <a:r>
              <a:rPr lang="pt-BR" sz="3600" dirty="0">
                <a:latin typeface="Barlow" panose="00000500000000000000" pitchFamily="2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</a:rPr>
              <a:t>poly_cor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factors</a:t>
            </a:r>
            <a:r>
              <a:rPr lang="pt-BR" sz="3600" dirty="0">
                <a:latin typeface="Barlow" panose="00000500000000000000" pitchFamily="2" charset="0"/>
              </a:rPr>
              <a:t> = TRUE,</a:t>
            </a:r>
          </a:p>
          <a:p>
            <a:r>
              <a:rPr lang="pt-BR" sz="3600" dirty="0">
                <a:latin typeface="Barlow" panose="00000500000000000000" pitchFamily="2" charset="0"/>
              </a:rPr>
              <a:t>	 </a:t>
            </a:r>
            <a:r>
              <a:rPr lang="pt-BR" sz="3600" dirty="0" err="1">
                <a:latin typeface="Barlow" panose="00000500000000000000" pitchFamily="2" charset="0"/>
              </a:rPr>
              <a:t>main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Scree</a:t>
            </a:r>
            <a:r>
              <a:rPr lang="pt-BR" sz="3600" dirty="0">
                <a:latin typeface="Barlow" panose="00000500000000000000" pitchFamily="2" charset="0"/>
              </a:rPr>
              <a:t> </a:t>
            </a:r>
            <a:r>
              <a:rPr lang="pt-BR" sz="3600" dirty="0" err="1">
                <a:latin typeface="Barlow" panose="00000500000000000000" pitchFamily="2" charset="0"/>
              </a:rPr>
              <a:t>plot</a:t>
            </a:r>
            <a:r>
              <a:rPr lang="pt-BR" sz="3600" dirty="0">
                <a:latin typeface="Barlow" panose="00000500000000000000" pitchFamily="2" charset="0"/>
              </a:rPr>
              <a:t>")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518105-C091-8C00-F734-72A749A9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6" y="2533517"/>
            <a:ext cx="9990574" cy="6877183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71EA7031-2C70-345B-C435-D5185F0CF7C4}"/>
              </a:ext>
            </a:extLst>
          </p:cNvPr>
          <p:cNvCxnSpPr>
            <a:cxnSpLocks/>
          </p:cNvCxnSpPr>
          <p:nvPr/>
        </p:nvCxnSpPr>
        <p:spPr>
          <a:xfrm>
            <a:off x="8212928" y="7486783"/>
            <a:ext cx="9295400" cy="53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2">
            <a:extLst>
              <a:ext uri="{FF2B5EF4-FFF2-40B4-BE49-F238E27FC236}">
                <a16:creationId xmlns:a16="http://schemas.microsoft.com/office/drawing/2014/main" id="{D39D619B-77A5-1EE7-D82F-5363EEFA61C8}"/>
              </a:ext>
            </a:extLst>
          </p:cNvPr>
          <p:cNvSpPr/>
          <p:nvPr/>
        </p:nvSpPr>
        <p:spPr>
          <a:xfrm>
            <a:off x="863447" y="9363392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50CADD5-AF30-2EE1-844E-6272D206F890}"/>
              </a:ext>
            </a:extLst>
          </p:cNvPr>
          <p:cNvSpPr txBox="1"/>
          <p:nvPr/>
        </p:nvSpPr>
        <p:spPr>
          <a:xfrm>
            <a:off x="870331" y="9478620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68EBFB-7918-D47C-F95E-1B71510DDC28}"/>
              </a:ext>
            </a:extLst>
          </p:cNvPr>
          <p:cNvSpPr txBox="1"/>
          <p:nvPr/>
        </p:nvSpPr>
        <p:spPr>
          <a:xfrm>
            <a:off x="13821623" y="9517256"/>
            <a:ext cx="4189930" cy="36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Fonte: Costello &amp; Osborne, 2005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99199D1-D9A2-3AEC-6788-BEBD2867E9ED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B30247C-492A-0CFF-FC57-A195C9117FDC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082179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3FEA77-B9C6-AFB1-2BF2-47968E22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926" y="3025015"/>
            <a:ext cx="6304874" cy="26668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O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scree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pt-BR" sz="4000" err="1">
                <a:solidFill>
                  <a:srgbClr val="003C78"/>
                </a:solidFill>
                <a:latin typeface="Barlow" panose="00000500000000000000" pitchFamily="2" charset="0"/>
              </a:rPr>
              <a:t>plot</a:t>
            </a:r>
            <a:r>
              <a:rPr lang="pt-BR" sz="4000">
                <a:solidFill>
                  <a:srgbClr val="003C78"/>
                </a:solidFill>
                <a:latin typeface="Barlow" panose="00000500000000000000" pitchFamily="2" charset="0"/>
              </a:rPr>
              <a:t> é uma boa visualização mas ainda é um critério que pode ser subjetivo. Por isso, pode-se checar também a análise paralela a qual simula dados de uma amostra totalmente aleatorizada.</a:t>
            </a:r>
            <a:endParaRPr lang="en-GB" sz="4000"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81CFE1-ED26-43BA-ED13-7A47FCD04097}"/>
              </a:ext>
            </a:extLst>
          </p:cNvPr>
          <p:cNvSpPr txBox="1"/>
          <p:nvPr/>
        </p:nvSpPr>
        <p:spPr>
          <a:xfrm>
            <a:off x="807746" y="5691850"/>
            <a:ext cx="62026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paral_bfi</a:t>
            </a:r>
            <a:r>
              <a:rPr lang="pt-BR" sz="3600" dirty="0">
                <a:latin typeface="Barlow" panose="00000500000000000000" pitchFamily="2" charset="0"/>
              </a:rPr>
              <a:t> &lt;- </a:t>
            </a:r>
            <a:r>
              <a:rPr lang="pt-BR" sz="3600" dirty="0" err="1">
                <a:latin typeface="Barlow" panose="00000500000000000000" pitchFamily="2" charset="0"/>
              </a:rPr>
              <a:t>fa.parallel</a:t>
            </a:r>
            <a:r>
              <a:rPr lang="pt-BR" sz="3600" dirty="0">
                <a:latin typeface="Barlow" panose="00000500000000000000" pitchFamily="2" charset="0"/>
              </a:rPr>
              <a:t>(</a:t>
            </a:r>
            <a:r>
              <a:rPr lang="pt-BR" sz="3600" dirty="0" err="1">
                <a:latin typeface="Barlow" panose="00000500000000000000" pitchFamily="2" charset="0"/>
              </a:rPr>
              <a:t>poly_cor</a:t>
            </a:r>
            <a:r>
              <a:rPr lang="pt-BR" sz="3600" dirty="0">
                <a:latin typeface="Barlow" panose="00000500000000000000" pitchFamily="2" charset="0"/>
              </a:rPr>
              <a:t>, 	</a:t>
            </a:r>
            <a:r>
              <a:rPr lang="pt-BR" sz="3600" dirty="0" err="1">
                <a:latin typeface="Barlow" panose="00000500000000000000" pitchFamily="2" charset="0"/>
              </a:rPr>
              <a:t>n.obs</a:t>
            </a:r>
            <a:r>
              <a:rPr lang="pt-BR" sz="3600" dirty="0">
                <a:latin typeface="Barlow" panose="00000500000000000000" pitchFamily="2" charset="0"/>
              </a:rPr>
              <a:t>=2545,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fm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minres</a:t>
            </a:r>
            <a:r>
              <a:rPr lang="pt-BR" sz="3600" dirty="0">
                <a:latin typeface="Barlow" panose="00000500000000000000" pitchFamily="2" charset="0"/>
              </a:rPr>
              <a:t>",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fa</a:t>
            </a:r>
            <a:r>
              <a:rPr lang="pt-BR" sz="3600" dirty="0">
                <a:latin typeface="Barlow" panose="00000500000000000000" pitchFamily="2" charset="0"/>
              </a:rPr>
              <a:t> = "</a:t>
            </a:r>
            <a:r>
              <a:rPr lang="pt-BR" sz="3600" dirty="0" err="1">
                <a:latin typeface="Barlow" panose="00000500000000000000" pitchFamily="2" charset="0"/>
              </a:rPr>
              <a:t>fa</a:t>
            </a:r>
            <a:r>
              <a:rPr lang="pt-BR" sz="3600" dirty="0">
                <a:latin typeface="Barlow" panose="00000500000000000000" pitchFamily="2" charset="0"/>
              </a:rPr>
              <a:t>",          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nfactors</a:t>
            </a:r>
            <a:r>
              <a:rPr lang="pt-BR" sz="3600" dirty="0">
                <a:latin typeface="Barlow" panose="00000500000000000000" pitchFamily="2" charset="0"/>
              </a:rPr>
              <a:t> = 5,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main</a:t>
            </a:r>
            <a:r>
              <a:rPr lang="pt-BR" sz="3600" dirty="0">
                <a:latin typeface="Barlow" panose="00000500000000000000" pitchFamily="2" charset="0"/>
              </a:rPr>
              <a:t> = "Análise paralela")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DE1BB96-7F3E-8A97-6641-0C4B71FF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14" y="2705100"/>
            <a:ext cx="9852940" cy="6750894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8B8338A-B680-17D0-680F-55A373A7A987}"/>
              </a:ext>
            </a:extLst>
          </p:cNvPr>
          <p:cNvCxnSpPr>
            <a:cxnSpLocks/>
          </p:cNvCxnSpPr>
          <p:nvPr/>
        </p:nvCxnSpPr>
        <p:spPr>
          <a:xfrm flipV="1">
            <a:off x="8343568" y="6819900"/>
            <a:ext cx="9601200" cy="135195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">
            <a:extLst>
              <a:ext uri="{FF2B5EF4-FFF2-40B4-BE49-F238E27FC236}">
                <a16:creationId xmlns:a16="http://schemas.microsoft.com/office/drawing/2014/main" id="{90A82910-C3DB-28C2-6805-6BD25716E3AA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2E9654-BFD9-5089-DD8D-EAFCB94E1114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3681812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5556BB9-C28F-37E2-0EC9-729BF668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67608"/>
            <a:ext cx="14754938" cy="550557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66800" y="308100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003C78"/>
                </a:solidFill>
                <a:latin typeface="Barlow" panose="00000500000000000000" pitchFamily="2" charset="0"/>
              </a:rPr>
              <a:t>paral_bfi</a:t>
            </a: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E14E250-7874-2FAE-39EC-A9BBB53057EF}"/>
              </a:ext>
            </a:extLst>
          </p:cNvPr>
          <p:cNvSpPr/>
          <p:nvPr/>
        </p:nvSpPr>
        <p:spPr>
          <a:xfrm>
            <a:off x="2133601" y="5981700"/>
            <a:ext cx="62484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9C9C4F-127B-DFEA-AF03-EFDCC2202EDA}"/>
              </a:ext>
            </a:extLst>
          </p:cNvPr>
          <p:cNvSpPr/>
          <p:nvPr/>
        </p:nvSpPr>
        <p:spPr>
          <a:xfrm>
            <a:off x="2133600" y="8053332"/>
            <a:ext cx="124206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615B58D9-8311-D0B7-38A5-48E4D535EB16}"/>
              </a:ext>
            </a:extLst>
          </p:cNvPr>
          <p:cNvSpPr/>
          <p:nvPr/>
        </p:nvSpPr>
        <p:spPr>
          <a:xfrm>
            <a:off x="851042" y="958343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DCB2FF94-D1D3-3D82-133E-98DBFCA03805}"/>
              </a:ext>
            </a:extLst>
          </p:cNvPr>
          <p:cNvSpPr txBox="1"/>
          <p:nvPr/>
        </p:nvSpPr>
        <p:spPr>
          <a:xfrm>
            <a:off x="857926" y="969866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374DCBE-63A9-401E-D23C-821362905596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2C63DC-A2C6-0AB4-83DA-7394189A826B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6997123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78832" y="26995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066800" y="3609639"/>
            <a:ext cx="61080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Estimação dos modelos</a:t>
            </a:r>
          </a:p>
          <a:p>
            <a:r>
              <a:rPr lang="pt-BR" sz="3200" err="1">
                <a:latin typeface="Barlow" panose="00000500000000000000" pitchFamily="2" charset="0"/>
              </a:rPr>
              <a:t>efa_bfi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efa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,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nfactors</a:t>
            </a:r>
            <a:r>
              <a:rPr lang="pt-BR" sz="3200">
                <a:latin typeface="Barlow" panose="00000500000000000000" pitchFamily="2" charset="0"/>
              </a:rPr>
              <a:t> = 4:6, 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rotation</a:t>
            </a:r>
            <a:r>
              <a:rPr lang="pt-BR" sz="3200">
                <a:latin typeface="Barlow" panose="00000500000000000000" pitchFamily="2" charset="0"/>
              </a:rPr>
              <a:t> = "</a:t>
            </a:r>
            <a:r>
              <a:rPr lang="pt-BR" sz="3200" err="1">
                <a:latin typeface="Barlow" panose="00000500000000000000" pitchFamily="2" charset="0"/>
              </a:rPr>
              <a:t>oblimin</a:t>
            </a:r>
            <a:r>
              <a:rPr lang="pt-BR" sz="3200">
                <a:latin typeface="Barlow" panose="00000500000000000000" pitchFamily="2" charset="0"/>
              </a:rPr>
              <a:t>",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ov.names</a:t>
            </a:r>
            <a:r>
              <a:rPr lang="pt-BR" sz="3200">
                <a:latin typeface="Barlow" panose="00000500000000000000" pitchFamily="2" charset="0"/>
              </a:rPr>
              <a:t>= </a:t>
            </a:r>
            <a:r>
              <a:rPr lang="pt-BR" sz="3200" err="1">
                <a:latin typeface="Barlow" panose="00000500000000000000" pitchFamily="2" charset="0"/>
              </a:rPr>
              <a:t>v_bfi</a:t>
            </a:r>
            <a:r>
              <a:rPr lang="pt-BR" sz="3200">
                <a:latin typeface="Barlow" panose="00000500000000000000" pitchFamily="2" charset="0"/>
              </a:rPr>
              <a:t>,  </a:t>
            </a:r>
          </a:p>
          <a:p>
            <a:r>
              <a:rPr lang="pt-BR" sz="3200">
                <a:latin typeface="Barlow" panose="00000500000000000000" pitchFamily="2" charset="0"/>
              </a:rPr>
              <a:t>          </a:t>
            </a:r>
            <a:r>
              <a:rPr lang="pt-BR" sz="3200" err="1">
                <a:latin typeface="Barlow" panose="00000500000000000000" pitchFamily="2" charset="0"/>
              </a:rPr>
              <a:t>ordered</a:t>
            </a:r>
            <a:r>
              <a:rPr lang="pt-BR" sz="3200">
                <a:latin typeface="Barlow" panose="00000500000000000000" pitchFamily="2" charset="0"/>
              </a:rPr>
              <a:t>=TRUE)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>
                <a:latin typeface="Barlow" panose="00000500000000000000" pitchFamily="2" charset="0"/>
              </a:rPr>
              <a:t>summary(</a:t>
            </a:r>
            <a:r>
              <a:rPr lang="en-US" sz="3200" err="1">
                <a:latin typeface="Barlow" panose="00000500000000000000" pitchFamily="2" charset="0"/>
              </a:rPr>
              <a:t>efa_bfi</a:t>
            </a:r>
            <a:r>
              <a:rPr lang="en-US" sz="3200">
                <a:latin typeface="Barlow" panose="00000500000000000000" pitchFamily="2" charset="0"/>
              </a:rPr>
              <a:t>,         	standardized = TRUE,         	</a:t>
            </a:r>
            <a:r>
              <a:rPr lang="en-US" sz="3200" err="1">
                <a:latin typeface="Barlow" panose="00000500000000000000" pitchFamily="2" charset="0"/>
              </a:rPr>
              <a:t>fit.measures</a:t>
            </a:r>
            <a:r>
              <a:rPr lang="en-US" sz="3200">
                <a:latin typeface="Barlow" panose="00000500000000000000" pitchFamily="2" charset="0"/>
              </a:rPr>
              <a:t> = TRUE,         </a:t>
            </a:r>
          </a:p>
          <a:p>
            <a:r>
              <a:rPr lang="en-US" sz="3200">
                <a:latin typeface="Barlow" panose="00000500000000000000" pitchFamily="2" charset="0"/>
              </a:rPr>
              <a:t>	cutoff = 0.1)</a:t>
            </a:r>
            <a:endParaRPr lang="pt-BR" sz="3200">
              <a:latin typeface="Barlow" panose="00000500000000000000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E3307E-35FE-647D-8899-C26B38A7F91F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Goodness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-of-</a:t>
            </a:r>
            <a:r>
              <a:rPr lang="pt-BR" sz="3600" b="1" err="1">
                <a:solidFill>
                  <a:srgbClr val="00A8E9"/>
                </a:solidFill>
                <a:latin typeface="Barlow" panose="00000500000000000000" pitchFamily="2" charset="0"/>
              </a:rPr>
              <a:t>fit</a:t>
            </a:r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4304A8-17DF-C84A-E30C-BDFB6DBB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32" y="3572472"/>
            <a:ext cx="10410330" cy="54572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B9CCCD0-D7D7-8049-3CD1-ABAD9D1ED607}"/>
              </a:ext>
            </a:extLst>
          </p:cNvPr>
          <p:cNvSpPr/>
          <p:nvPr/>
        </p:nvSpPr>
        <p:spPr>
          <a:xfrm>
            <a:off x="7315200" y="8191500"/>
            <a:ext cx="7239000" cy="838200"/>
          </a:xfrm>
          <a:prstGeom prst="rect">
            <a:avLst/>
          </a:prstGeom>
          <a:noFill/>
          <a:ln w="28575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0F5321-3771-EF80-CB0E-ABB48477D07E}"/>
              </a:ext>
            </a:extLst>
          </p:cNvPr>
          <p:cNvSpPr/>
          <p:nvPr/>
        </p:nvSpPr>
        <p:spPr>
          <a:xfrm>
            <a:off x="12496800" y="3839911"/>
            <a:ext cx="3352800" cy="683963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69943F-9275-7B4D-D30E-44D56BC65EF6}"/>
              </a:ext>
            </a:extLst>
          </p:cNvPr>
          <p:cNvSpPr txBox="1"/>
          <p:nvPr/>
        </p:nvSpPr>
        <p:spPr>
          <a:xfrm>
            <a:off x="11462084" y="8256657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8:1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E42939-ECEB-F504-61EE-E2A490675DFB}"/>
              </a:ext>
            </a:extLst>
          </p:cNvPr>
          <p:cNvSpPr txBox="1"/>
          <p:nvPr/>
        </p:nvSpPr>
        <p:spPr>
          <a:xfrm>
            <a:off x="11462084" y="8610600"/>
            <a:ext cx="85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latin typeface="Barlow" panose="00000500000000000000" pitchFamily="2" charset="0"/>
              </a:rPr>
              <a:t>6:1</a:t>
            </a:r>
          </a:p>
          <a:p>
            <a:endParaRPr lang="pt-BR" sz="2000" b="1">
              <a:latin typeface="Barlow" panose="00000500000000000000" pitchFamily="2" charset="0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925DD03-EBC7-F61E-6774-726185A49EB5}"/>
              </a:ext>
            </a:extLst>
          </p:cNvPr>
          <p:cNvSpPr txBox="1"/>
          <p:nvPr/>
        </p:nvSpPr>
        <p:spPr>
          <a:xfrm>
            <a:off x="970270" y="830585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3AD1E3-9EC7-1D17-FBFD-72140EAEC17A}"/>
              </a:ext>
            </a:extLst>
          </p:cNvPr>
          <p:cNvSpPr txBox="1"/>
          <p:nvPr/>
        </p:nvSpPr>
        <p:spPr>
          <a:xfrm>
            <a:off x="996290" y="1765838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5115693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D2F2E1-C668-CF8D-FD53-72F2B915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890385"/>
            <a:ext cx="8807661" cy="6708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448F26-D37E-7682-DBF6-E35DA6811839}"/>
              </a:ext>
            </a:extLst>
          </p:cNvPr>
          <p:cNvSpPr txBox="1"/>
          <p:nvPr/>
        </p:nvSpPr>
        <p:spPr>
          <a:xfrm>
            <a:off x="881177" y="304481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36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36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4A6713-1F05-3F4F-BC91-52A78F0E7F0D}"/>
              </a:ext>
            </a:extLst>
          </p:cNvPr>
          <p:cNvSpPr txBox="1"/>
          <p:nvPr/>
        </p:nvSpPr>
        <p:spPr>
          <a:xfrm>
            <a:off x="869145" y="3954888"/>
            <a:ext cx="6108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3200" dirty="0" err="1">
                <a:latin typeface="Barlow" panose="00000500000000000000" pitchFamily="2" charset="0"/>
              </a:rPr>
              <a:t>fitMeasures</a:t>
            </a:r>
            <a:r>
              <a:rPr lang="en-US" sz="3200" dirty="0">
                <a:latin typeface="Barlow" panose="00000500000000000000" pitchFamily="2" charset="0"/>
              </a:rPr>
              <a:t>(</a:t>
            </a:r>
            <a:r>
              <a:rPr lang="en-US" sz="3200" dirty="0" err="1">
                <a:latin typeface="Barlow" panose="00000500000000000000" pitchFamily="2" charset="0"/>
              </a:rPr>
              <a:t>efa_bfi</a:t>
            </a:r>
            <a:r>
              <a:rPr lang="en-US" sz="3200" dirty="0">
                <a:latin typeface="Barlow" panose="00000500000000000000" pitchFamily="2" charset="0"/>
              </a:rPr>
              <a:t>)</a:t>
            </a:r>
            <a:endParaRPr lang="pt-BR" sz="3200" dirty="0">
              <a:latin typeface="Barlow" panose="00000500000000000000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C07D4A-7B2B-9638-0517-2D59C0831101}"/>
              </a:ext>
            </a:extLst>
          </p:cNvPr>
          <p:cNvSpPr/>
          <p:nvPr/>
        </p:nvSpPr>
        <p:spPr>
          <a:xfrm>
            <a:off x="7840578" y="2890385"/>
            <a:ext cx="9380621" cy="2024515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DC02EF1-4772-2F4D-8B6C-8B09DBAF846A}"/>
              </a:ext>
            </a:extLst>
          </p:cNvPr>
          <p:cNvSpPr txBox="1"/>
          <p:nvPr/>
        </p:nvSpPr>
        <p:spPr>
          <a:xfrm>
            <a:off x="15011400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8:1</a:t>
            </a:r>
          </a:p>
          <a:p>
            <a:endParaRPr lang="pt-BR" b="1">
              <a:latin typeface="Barlow" panose="000005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A0E31A0-AD31-7A47-D2AC-BDB02ABA4943}"/>
              </a:ext>
            </a:extLst>
          </p:cNvPr>
          <p:cNvSpPr txBox="1"/>
          <p:nvPr/>
        </p:nvSpPr>
        <p:spPr>
          <a:xfrm>
            <a:off x="16451272" y="4560957"/>
            <a:ext cx="850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6:1</a:t>
            </a:r>
          </a:p>
          <a:p>
            <a:endParaRPr lang="pt-BR" b="1">
              <a:latin typeface="Barlow" panose="000005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EC0EA0-E4C4-051C-8AA1-576875DB438A}"/>
              </a:ext>
            </a:extLst>
          </p:cNvPr>
          <p:cNvSpPr txBox="1"/>
          <p:nvPr/>
        </p:nvSpPr>
        <p:spPr>
          <a:xfrm>
            <a:off x="15011400" y="3717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3:1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AE258EC-0E9B-6591-823C-8E3DB5488D6D}"/>
              </a:ext>
            </a:extLst>
          </p:cNvPr>
          <p:cNvSpPr txBox="1"/>
          <p:nvPr/>
        </p:nvSpPr>
        <p:spPr>
          <a:xfrm>
            <a:off x="16513614" y="3712155"/>
            <a:ext cx="85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latin typeface="Barlow" panose="00000500000000000000" pitchFamily="2" charset="0"/>
              </a:rPr>
              <a:t>2:1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4369100-FDC8-DAE8-748E-E6361C8191E8}"/>
              </a:ext>
            </a:extLst>
          </p:cNvPr>
          <p:cNvSpPr/>
          <p:nvPr/>
        </p:nvSpPr>
        <p:spPr>
          <a:xfrm>
            <a:off x="7840577" y="7811559"/>
            <a:ext cx="9075823" cy="1827741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9AF564-5B17-8F73-9930-B8C0B4B3DDBD}"/>
              </a:ext>
            </a:extLst>
          </p:cNvPr>
          <p:cNvSpPr txBox="1"/>
          <p:nvPr/>
        </p:nvSpPr>
        <p:spPr>
          <a:xfrm>
            <a:off x="741628" y="5254895"/>
            <a:ext cx="645370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O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número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de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fatores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pode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ser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decidido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considerando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os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resultados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do teste scree do Cattell, RMSEA (Browne &amp;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Cudeck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1993), CFI (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Bentler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1990) </a:t>
            </a:r>
            <a:r>
              <a:rPr lang="en-US" sz="2600" dirty="0">
                <a:solidFill>
                  <a:srgbClr val="000000"/>
                </a:solidFill>
                <a:latin typeface="Barlow" panose="00000500000000000000" pitchFamily="2" charset="0"/>
              </a:rPr>
              <a:t>e o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SRMR (Hu &amp;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Bentler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1999). </a:t>
            </a:r>
          </a:p>
          <a:p>
            <a:endParaRPr lang="en-US" sz="2600" dirty="0">
              <a:solidFill>
                <a:srgbClr val="000000"/>
              </a:solidFill>
              <a:latin typeface="Barlow" panose="00000500000000000000" pitchFamily="2" charset="0"/>
            </a:endParaRPr>
          </a:p>
          <a:p>
            <a:r>
              <a:rPr lang="en-US" sz="2600" b="1" dirty="0" err="1">
                <a:solidFill>
                  <a:srgbClr val="003C78"/>
                </a:solidFill>
                <a:latin typeface="Barlow" panose="00000500000000000000" pitchFamily="2" charset="0"/>
              </a:rPr>
              <a:t>Pontos</a:t>
            </a:r>
            <a:r>
              <a:rPr lang="en-US" sz="2600" b="1" dirty="0">
                <a:solidFill>
                  <a:srgbClr val="003C78"/>
                </a:solidFill>
                <a:latin typeface="Barlow" panose="00000500000000000000" pitchFamily="2" charset="0"/>
              </a:rPr>
              <a:t> de cortes </a:t>
            </a:r>
            <a:r>
              <a:rPr lang="en-US" sz="2600" b="1" dirty="0" err="1">
                <a:solidFill>
                  <a:srgbClr val="003C78"/>
                </a:solidFill>
                <a:latin typeface="Barlow" panose="00000500000000000000" pitchFamily="2" charset="0"/>
              </a:rPr>
              <a:t>recomendados</a:t>
            </a:r>
            <a:r>
              <a:rPr lang="en-US" sz="2600" b="1" dirty="0">
                <a:solidFill>
                  <a:srgbClr val="003C78"/>
                </a:solidFill>
                <a:latin typeface="Barlow" panose="00000500000000000000" pitchFamily="2" charset="0"/>
              </a:rPr>
              <a:t>: 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RMSEA ≤ 0.05 para um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bom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2600" i="1" dirty="0">
                <a:solidFill>
                  <a:srgbClr val="000000"/>
                </a:solidFill>
                <a:latin typeface="Barlow" panose="00000500000000000000" pitchFamily="2" charset="0"/>
              </a:rPr>
              <a:t>fit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e ≤ 0.08 para um </a:t>
            </a:r>
            <a:r>
              <a:rPr lang="en-US" sz="2600" b="0" i="1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fit </a:t>
            </a:r>
            <a:r>
              <a:rPr lang="en-US" sz="2600" b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aceitável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 (Browne &amp;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Cudeck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1993), CFI ≥ 0.90 (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Bentler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1990) e SRMR ≤ 0.08 (Hu &amp; </a:t>
            </a:r>
            <a:r>
              <a:rPr lang="en-US" sz="26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Bentler</a:t>
            </a:r>
            <a:r>
              <a:rPr lang="en-US" sz="26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1999). </a:t>
            </a:r>
            <a:endParaRPr lang="pt-BR" sz="2600" dirty="0">
              <a:latin typeface="Barlow" panose="00000500000000000000" pitchFamily="2" charset="0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DB104D8-37AE-55BD-06CB-6217725242A4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DC06B7-C806-C175-D0E5-729B5822A169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8939068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295400" y="4758779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D196417-A831-F3C3-53FF-09239DF3A697}"/>
              </a:ext>
            </a:extLst>
          </p:cNvPr>
          <p:cNvSpPr txBox="1"/>
          <p:nvPr/>
        </p:nvSpPr>
        <p:spPr>
          <a:xfrm>
            <a:off x="1283368" y="5668849"/>
            <a:ext cx="61080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latin typeface="Barlow" panose="00000500000000000000" pitchFamily="2" charset="0"/>
              </a:rPr>
              <a:t># Visualizar os resultados</a:t>
            </a:r>
          </a:p>
          <a:p>
            <a:r>
              <a:rPr lang="en-US" sz="4000" err="1">
                <a:latin typeface="Barlow" panose="00000500000000000000" pitchFamily="2" charset="0"/>
              </a:rPr>
              <a:t>fitMeasures</a:t>
            </a:r>
            <a:r>
              <a:rPr lang="en-US" sz="4000">
                <a:latin typeface="Barlow" panose="00000500000000000000" pitchFamily="2" charset="0"/>
              </a:rPr>
              <a:t>(</a:t>
            </a:r>
            <a:r>
              <a:rPr lang="en-US" sz="4000" err="1">
                <a:latin typeface="Barlow" panose="00000500000000000000" pitchFamily="2" charset="0"/>
              </a:rPr>
              <a:t>efa_bfi</a:t>
            </a:r>
            <a:r>
              <a:rPr lang="en-US" sz="4000">
                <a:latin typeface="Barlow" panose="00000500000000000000" pitchFamily="2" charset="0"/>
              </a:rPr>
              <a:t>)</a:t>
            </a:r>
            <a:endParaRPr lang="pt-BR" sz="4000">
              <a:latin typeface="Barlow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D51C9F-2F7E-CE47-5517-92FBA2DA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703" y="3081626"/>
            <a:ext cx="8634497" cy="65645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6BEDB2-50A4-A331-659E-C853DFEF2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82"/>
          <a:stretch/>
        </p:blipFill>
        <p:spPr>
          <a:xfrm>
            <a:off x="8119120" y="2739040"/>
            <a:ext cx="8807661" cy="3031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2CABA1A-E73E-EF70-84BE-8B10F138F70F}"/>
              </a:ext>
            </a:extLst>
          </p:cNvPr>
          <p:cNvSpPr/>
          <p:nvPr/>
        </p:nvSpPr>
        <p:spPr>
          <a:xfrm>
            <a:off x="8170262" y="3042156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3EC0A1-77D1-2AE6-F266-C8AD416BB13D}"/>
              </a:ext>
            </a:extLst>
          </p:cNvPr>
          <p:cNvSpPr/>
          <p:nvPr/>
        </p:nvSpPr>
        <p:spPr>
          <a:xfrm>
            <a:off x="8314236" y="6790169"/>
            <a:ext cx="8756520" cy="303116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143AD28-91CB-5C13-C02B-BD10652770FD}"/>
              </a:ext>
            </a:extLst>
          </p:cNvPr>
          <p:cNvSpPr/>
          <p:nvPr/>
        </p:nvSpPr>
        <p:spPr>
          <a:xfrm>
            <a:off x="8235829" y="8695338"/>
            <a:ext cx="8756520" cy="4105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836B7A6-086D-0434-188C-2BA902DB4D55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A12BFD-92EE-8974-1BDC-8CFC2C0A80BC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0770739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3C78"/>
                </a:solidFill>
                <a:latin typeface="Barlow" panose="00000500000000000000" pitchFamily="2" charset="0"/>
              </a:rPr>
              <a:t>4 fatores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F9B10-B7EA-08E7-0A51-EFFCC29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072" y="2699569"/>
            <a:ext cx="8991600" cy="722221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D7B4AC2-9319-B5CE-BFAF-D324FC3497EA}"/>
              </a:ext>
            </a:extLst>
          </p:cNvPr>
          <p:cNvSpPr/>
          <p:nvPr/>
        </p:nvSpPr>
        <p:spPr>
          <a:xfrm>
            <a:off x="8047072" y="2800338"/>
            <a:ext cx="1477928" cy="1809762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C6499C6-0A3C-D0E0-DEE7-B9FA18AAC352}"/>
              </a:ext>
            </a:extLst>
          </p:cNvPr>
          <p:cNvSpPr/>
          <p:nvPr/>
        </p:nvSpPr>
        <p:spPr>
          <a:xfrm>
            <a:off x="9372600" y="429869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853EFF5-E833-59F9-89B5-E916BF7257B1}"/>
              </a:ext>
            </a:extLst>
          </p:cNvPr>
          <p:cNvSpPr/>
          <p:nvPr/>
        </p:nvSpPr>
        <p:spPr>
          <a:xfrm>
            <a:off x="8047072" y="5676901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599315-B58A-4620-727F-02FA7D1D4022}"/>
              </a:ext>
            </a:extLst>
          </p:cNvPr>
          <p:cNvSpPr/>
          <p:nvPr/>
        </p:nvSpPr>
        <p:spPr>
          <a:xfrm>
            <a:off x="10419348" y="6978835"/>
            <a:ext cx="1295400" cy="153060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F9A9EF-DD48-E43E-C071-6F5BC0FE0431}"/>
              </a:ext>
            </a:extLst>
          </p:cNvPr>
          <p:cNvSpPr/>
          <p:nvPr/>
        </p:nvSpPr>
        <p:spPr>
          <a:xfrm>
            <a:off x="11714748" y="8420101"/>
            <a:ext cx="1076876" cy="99060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1017973" y="4783453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3D2FA1F-368D-0C02-7D4B-DBF7A40C3D0C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C24539A-44B3-B154-2836-9B3880D8BC4C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6699701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3C78"/>
                </a:solidFill>
                <a:latin typeface="Barlow" panose="00000500000000000000" pitchFamily="2" charset="0"/>
              </a:rPr>
              <a:t>5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1057567" y="4770330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4EB45C-2CF9-9DB1-6B12-1CA547E9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640330"/>
            <a:ext cx="9553326" cy="722757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74A804-D6C6-5319-8427-C1FC3289F525}"/>
              </a:ext>
            </a:extLst>
          </p:cNvPr>
          <p:cNvSpPr/>
          <p:nvPr/>
        </p:nvSpPr>
        <p:spPr>
          <a:xfrm>
            <a:off x="9158363" y="4694130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4DEF7B-70C5-14B0-60B2-ADE5A831D83C}"/>
              </a:ext>
            </a:extLst>
          </p:cNvPr>
          <p:cNvSpPr/>
          <p:nvPr/>
        </p:nvSpPr>
        <p:spPr>
          <a:xfrm>
            <a:off x="10160340" y="5981699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DEC4286-CA6C-A1BC-20EE-350A3F5595AE}"/>
              </a:ext>
            </a:extLst>
          </p:cNvPr>
          <p:cNvSpPr/>
          <p:nvPr/>
        </p:nvSpPr>
        <p:spPr>
          <a:xfrm>
            <a:off x="11125200" y="7242467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12228437" y="8503235"/>
            <a:ext cx="1128637" cy="1266977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20DD4DB-2C3D-EAC3-0854-80413BE91974}"/>
              </a:ext>
            </a:extLst>
          </p:cNvPr>
          <p:cNvSpPr/>
          <p:nvPr/>
        </p:nvSpPr>
        <p:spPr>
          <a:xfrm>
            <a:off x="8115579" y="3482761"/>
            <a:ext cx="1128637" cy="1287569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1E96426-434F-79CA-84FB-80543B72AE1C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576994-A85C-75C0-BC04-7F2FAEF2467C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3196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4000" err="1">
                <a:solidFill>
                  <a:srgbClr val="F6FBFC"/>
                </a:solidFill>
                <a:latin typeface="Barlow" panose="00000500000000000000" pitchFamily="2" charset="0"/>
              </a:rPr>
              <a:t>duvidas_IDE</a:t>
            </a:r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 == “sim” {</a:t>
            </a:r>
          </a:p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print(“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</a:rPr>
              <a:t>R express</a:t>
            </a:r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")</a:t>
            </a:r>
          </a:p>
          <a:p>
            <a:r>
              <a:rPr lang="en-US" sz="400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400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939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057567" y="3163550"/>
            <a:ext cx="63125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no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lavaan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  <a:p>
            <a:r>
              <a:rPr lang="pt-BR" sz="4400" b="1" dirty="0">
                <a:solidFill>
                  <a:srgbClr val="003C78"/>
                </a:solidFill>
                <a:latin typeface="Barlow" panose="00000500000000000000" pitchFamily="2" charset="0"/>
              </a:rPr>
              <a:t>6 fatores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1052517" y="4739730"/>
            <a:ext cx="58429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Visualizar os resultados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summary(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	standardized = TRUE,         	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fit.measures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TRUE,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	cutoff = 0.1)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820F9-0BF3-2B8E-04D0-9EEAB67F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781300"/>
            <a:ext cx="10838164" cy="71628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36D0B47-B132-8A67-4AB4-BA1A1BE00DC3}"/>
              </a:ext>
            </a:extLst>
          </p:cNvPr>
          <p:cNvSpPr/>
          <p:nvPr/>
        </p:nvSpPr>
        <p:spPr>
          <a:xfrm>
            <a:off x="7239000" y="3176250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B1479F4-68F4-9405-8E35-F1DC0B3F049C}"/>
              </a:ext>
            </a:extLst>
          </p:cNvPr>
          <p:cNvSpPr/>
          <p:nvPr/>
        </p:nvSpPr>
        <p:spPr>
          <a:xfrm>
            <a:off x="8345856" y="442657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57628-EDAF-B146-B169-FA1589D04585}"/>
              </a:ext>
            </a:extLst>
          </p:cNvPr>
          <p:cNvSpPr/>
          <p:nvPr/>
        </p:nvSpPr>
        <p:spPr>
          <a:xfrm>
            <a:off x="12420600" y="8509444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BEC55C5-7CC7-DE3A-61A7-96BBA3449107}"/>
              </a:ext>
            </a:extLst>
          </p:cNvPr>
          <p:cNvSpPr/>
          <p:nvPr/>
        </p:nvSpPr>
        <p:spPr>
          <a:xfrm>
            <a:off x="11467419" y="7210576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864208B-6D12-ECD6-4C48-43B1A9C3D8B9}"/>
              </a:ext>
            </a:extLst>
          </p:cNvPr>
          <p:cNvSpPr/>
          <p:nvPr/>
        </p:nvSpPr>
        <p:spPr>
          <a:xfrm>
            <a:off x="10367112" y="5860425"/>
            <a:ext cx="1219200" cy="1433850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6239108-5AE6-858F-72AB-374C9986824B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103520-AAF9-ED1A-3C8F-98065B308989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2485587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49804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var(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cov(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var</m:t>
                              </m:r>
                              <m:r>
                                <m:rPr>
                                  <m:nor/>
                                </m:rPr>
                                <a:rPr lang="pt-BR" sz="3000" b="0" dirty="0" smtClean="0">
                                  <a:solidFill>
                                    <a:schemeClr val="tx1"/>
                                  </a:solidFill>
                                  <a:latin typeface="+mn-l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3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)</a:t>
                          </a: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Espaço Reservado para Conteúdo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1580141"/>
                  </p:ext>
                </p:extLst>
              </p:nvPr>
            </p:nvGraphicFramePr>
            <p:xfrm>
              <a:off x="814293" y="4417741"/>
              <a:ext cx="8089076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222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222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7885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6568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1" t="-588" r="-3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588" r="-200602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588" r="-562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301" t="-98844" r="-200602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98844" r="-562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EC1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0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30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73315" t="-299422" r="-562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7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7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7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7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4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pt-BR" sz="24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rgbClr val="04A07B"/>
                            </a:buClr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pt-BR" sz="2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𝑣𝑎𝑟</m:t>
                                </m:r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1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pt-BR" sz="21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pt-BR" sz="21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sz="2100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1E6FF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Espaço Reservado para Conteúdo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82911087"/>
                  </p:ext>
                </p:extLst>
              </p:nvPr>
            </p:nvGraphicFramePr>
            <p:xfrm>
              <a:off x="9368745" y="4417741"/>
              <a:ext cx="8269549" cy="41990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6738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673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896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451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034124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5" t="-588" r="-301180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88" r="-200294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 b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 b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588" r="-568" b="-307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98844" r="-200294" b="-2017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98844" r="-568" b="-2017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951" t="-197701" r="-108257" b="-100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2400">
                              <a:solidFill>
                                <a:schemeClr val="tx1"/>
                              </a:solidFill>
                              <a:latin typeface="+mn-lt"/>
                            </a:rPr>
                            <a:t>...</a:t>
                          </a:r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054965"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137160" marR="137160" marT="68580" marB="68580" anchor="ctr">
                        <a:lnL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86080" t="-299422" r="-568" b="-11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aixaDeTexto 9"/>
          <p:cNvSpPr txBox="1"/>
          <p:nvPr/>
        </p:nvSpPr>
        <p:spPr>
          <a:xfrm>
            <a:off x="814293" y="361019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>
                <a:solidFill>
                  <a:prstClr val="black"/>
                </a:solidFill>
                <a:latin typeface="Tw Cen MT" panose="020B0602020104020603"/>
              </a:rPr>
              <a:t>Matriz de covariância observável</a:t>
            </a:r>
            <a:endParaRPr lang="en-GB" sz="3600" b="1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9568710" y="3529314"/>
            <a:ext cx="746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71600"/>
            <a:r>
              <a:rPr lang="pt-BR" sz="3600" b="1">
                <a:solidFill>
                  <a:prstClr val="black"/>
                </a:solidFill>
                <a:latin typeface="Tw Cen MT" panose="020B0602020104020603"/>
              </a:rPr>
              <a:t>Matriz de covariância reproduzida</a:t>
            </a:r>
            <a:endParaRPr lang="en-GB" sz="3600" b="1">
              <a:solidFill>
                <a:prstClr val="black"/>
              </a:solidFill>
              <a:latin typeface="Tw Cen MT" panose="020B0602020104020603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33786" y="8760891"/>
            <a:ext cx="782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buClr>
                <a:srgbClr val="04A07B"/>
              </a:buClr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Para m variáveis </a:t>
            </a:r>
            <a:r>
              <a:rPr lang="pt-BR" sz="2400" b="1">
                <a:solidFill>
                  <a:prstClr val="black"/>
                </a:solidFill>
                <a:latin typeface="Tw Cen MT" panose="020B0602020104020603"/>
              </a:rPr>
              <a:t>observáveis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>
                <a:solidFill>
                  <a:prstClr val="black"/>
                </a:solidFill>
                <a:latin typeface="Tw Cen MT" panose="020B0602020104020603"/>
              </a:rPr>
              <a:t>m </a:t>
            </a: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variâncias</a:t>
            </a:r>
          </a:p>
          <a:p>
            <a:pPr marL="514350" indent="-514350" defTabSz="1371600">
              <a:buClr>
                <a:srgbClr val="04A07B"/>
              </a:buClr>
              <a:buFont typeface="Arial" panose="020B0604020202020204" pitchFamily="34" charset="0"/>
              <a:buChar char="•"/>
            </a:pPr>
            <a:r>
              <a:rPr lang="pt-BR" sz="2400">
                <a:solidFill>
                  <a:prstClr val="black"/>
                </a:solidFill>
                <a:latin typeface="Tw Cen MT" panose="020B0602020104020603"/>
              </a:rPr>
              <a:t>Existem </a:t>
            </a:r>
            <a:r>
              <a:rPr lang="pt-BR" sz="2400" i="1">
                <a:solidFill>
                  <a:prstClr val="black"/>
                </a:solidFill>
                <a:latin typeface="Tw Cen MT" panose="020B0602020104020603"/>
              </a:rPr>
              <a:t>m(m-1)/2 covariâncias não-repetidas</a:t>
            </a:r>
            <a:endParaRPr lang="en-GB" sz="2400">
              <a:solidFill>
                <a:prstClr val="black"/>
              </a:solidFill>
              <a:latin typeface="Tw Cen MT" panose="020B06020201040206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371600">
                  <a:buClr>
                    <a:srgbClr val="04A07B"/>
                  </a:buClr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Para m variáveis </a:t>
                </a:r>
                <a:r>
                  <a:rPr lang="pt-BR" sz="2400" b="1">
                    <a:solidFill>
                      <a:prstClr val="black"/>
                    </a:solidFill>
                    <a:latin typeface="Tw Cen MT" panose="020B0602020104020603"/>
                  </a:rPr>
                  <a:t>observáveis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variâncias do erro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var(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)</a:t>
                </a:r>
              </a:p>
              <a:p>
                <a:pPr marL="514350" indent="-514350" defTabSz="1371600">
                  <a:buClr>
                    <a:srgbClr val="04A07B"/>
                  </a:buClr>
                  <a:buFont typeface="Arial" panose="020B0604020202020204" pitchFamily="34" charset="0"/>
                  <a:buChar char="•"/>
                </a:pP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Existem </a:t>
                </a:r>
                <a:r>
                  <a:rPr lang="pt-BR" sz="2400" i="1">
                    <a:solidFill>
                      <a:prstClr val="black"/>
                    </a:solidFill>
                    <a:latin typeface="Tw Cen MT" panose="020B0602020104020603"/>
                  </a:rPr>
                  <a:t>m </a:t>
                </a:r>
                <a:r>
                  <a:rPr lang="pt-BR" sz="2400">
                    <a:solidFill>
                      <a:prstClr val="black"/>
                    </a:solidFill>
                    <a:latin typeface="Tw Cen MT" panose="020B0602020104020603"/>
                  </a:rPr>
                  <a:t>cargas fatoriais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pt-BR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sz="2400">
                  <a:solidFill>
                    <a:prstClr val="black"/>
                  </a:solidFill>
                  <a:latin typeface="Tw Cen MT" panose="020B0602020104020603"/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37" y="8760890"/>
                <a:ext cx="7824381" cy="1200329"/>
              </a:xfrm>
              <a:prstGeom prst="rect">
                <a:avLst/>
              </a:prstGeom>
              <a:blipFill>
                <a:blip r:embed="rId5"/>
                <a:stretch>
                  <a:fillRect l="-1168" t="-4061" b="-10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324ED6-F8B1-AB73-4E60-9EDB63261DBF}"/>
              </a:ext>
            </a:extLst>
          </p:cNvPr>
          <p:cNvSpPr txBox="1"/>
          <p:nvPr/>
        </p:nvSpPr>
        <p:spPr>
          <a:xfrm>
            <a:off x="1466128" y="906640"/>
            <a:ext cx="153557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Barlow" panose="00000500000000000000" pitchFamily="2" charset="0"/>
              </a:rPr>
              <a:t>McDonald (1999): “</a:t>
            </a:r>
            <a:r>
              <a:rPr lang="en-US" sz="3600" i="1">
                <a:solidFill>
                  <a:srgbClr val="0070C0"/>
                </a:solidFill>
                <a:latin typeface="Barlow" panose="00000500000000000000" pitchFamily="2" charset="0"/>
              </a:rPr>
              <a:t>researchers appear to rely too much on goodness-of-fit indices, when the actual discrepancies [residuals] are much more informative</a:t>
            </a:r>
            <a:r>
              <a:rPr lang="en-US" sz="3600" i="1">
                <a:latin typeface="Barlow" panose="00000500000000000000" pitchFamily="2" charset="0"/>
              </a:rPr>
              <a:t>”</a:t>
            </a:r>
            <a:r>
              <a:rPr lang="en-US" sz="3600">
                <a:latin typeface="Barlow" panose="00000500000000000000" pitchFamily="2" charset="0"/>
              </a:rPr>
              <a:t> (p.390). </a:t>
            </a:r>
          </a:p>
        </p:txBody>
      </p:sp>
    </p:spTree>
    <p:extLst>
      <p:ext uri="{BB962C8B-B14F-4D97-AF65-F5344CB8AC3E}">
        <p14:creationId xmlns:p14="http://schemas.microsoft.com/office/powerpoint/2010/main" val="20779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22604 -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24662 -0.000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873875" y="2929803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40156" y="3929616"/>
            <a:ext cx="743192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4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efa_bfi_res4  &lt;- fa(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4,                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rotate="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res4 &lt;- efa_bfi_res4$residual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(res4,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A5A2AF-C85A-F478-0377-42F92F97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14" y="2733070"/>
            <a:ext cx="8268842" cy="7134830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46B935F-83C4-53A2-4459-7E3F559767EE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86EA4F-03C5-B49C-7A89-E3F17BFBFC85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2323422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873875" y="3143196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57926" y="4063982"/>
            <a:ext cx="771191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5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efa_bfi_res5  &lt;- fa(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5,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res5 &lt;- efa_bfi_res5$residual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(res5,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"Black”,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812E58-3073-098C-E70E-9543B98C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759465"/>
            <a:ext cx="8005396" cy="7032235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1DC7BB54-9F6C-D2D6-BEFC-05A71B2DB499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5368D9-7FC5-72F4-F5B8-BB2EDAA38393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1685400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873875" y="3143196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resíduos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81972E8-AB81-D8F1-43B8-61D39BE082F0}"/>
              </a:ext>
            </a:extLst>
          </p:cNvPr>
          <p:cNvSpPr txBox="1"/>
          <p:nvPr/>
        </p:nvSpPr>
        <p:spPr>
          <a:xfrm>
            <a:off x="857926" y="4063982"/>
            <a:ext cx="743192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# Checagem de resíduos – 6 fatores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efa_bfi_res6  &lt;- fa(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poly_cor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,                  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nfactors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 6,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n.obs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=2545,                  rotate="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oblimin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fm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wls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res6 &lt;- efa_bfi_res6$residual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>
              <a:solidFill>
                <a:prstClr val="black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corrplot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(res6,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method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="color", 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number.cex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0.35, 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addCoef.col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 "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tl.col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="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black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",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tl.srt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=45,        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diag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=TRUE)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29F2C3-749C-5B31-5821-EAB858B0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184" y="2721864"/>
            <a:ext cx="8372588" cy="7369811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10BC140A-0713-130D-6C7D-D11976D63017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AF5DDA0-C90D-4AB7-A100-4D2881E35FAB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10407142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1112175" y="337558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59B14D-9CE3-CD23-14D9-17365FE5E04A}"/>
              </a:ext>
            </a:extLst>
          </p:cNvPr>
          <p:cNvSpPr txBox="1"/>
          <p:nvPr/>
        </p:nvSpPr>
        <p:spPr>
          <a:xfrm>
            <a:off x="1112175" y="4226999"/>
            <a:ext cx="551722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>
                <a:latin typeface="Barlow" panose="00000500000000000000" pitchFamily="2" charset="0"/>
              </a:rPr>
              <a:t>“</a:t>
            </a:r>
            <a:r>
              <a:rPr lang="en-GB" sz="3200" err="1">
                <a:latin typeface="Barlow" panose="00000500000000000000" pitchFamily="2" charset="0"/>
              </a:rPr>
              <a:t>Rotar</a:t>
            </a:r>
            <a:r>
              <a:rPr lang="en-GB" sz="3200">
                <a:latin typeface="Barlow" panose="00000500000000000000" pitchFamily="2" charset="0"/>
              </a:rPr>
              <a:t>”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se </a:t>
            </a:r>
            <a:r>
              <a:rPr lang="en-GB" sz="3200" err="1">
                <a:latin typeface="Barlow" panose="00000500000000000000" pitchFamily="2" charset="0"/>
              </a:rPr>
              <a:t>refere</a:t>
            </a:r>
            <a:r>
              <a:rPr lang="en-GB" sz="3200">
                <a:latin typeface="Barlow" panose="00000500000000000000" pitchFamily="2" charset="0"/>
              </a:rPr>
              <a:t> a </a:t>
            </a:r>
            <a:r>
              <a:rPr lang="en-GB" sz="3200" err="1">
                <a:latin typeface="Barlow" panose="00000500000000000000" pitchFamily="2" charset="0"/>
              </a:rPr>
              <a:t>transformar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parâmetros</a:t>
            </a:r>
            <a:r>
              <a:rPr lang="en-GB" sz="3200">
                <a:latin typeface="Barlow" panose="00000500000000000000" pitchFamily="2" charset="0"/>
              </a:rPr>
              <a:t> de forma que </a:t>
            </a:r>
            <a:r>
              <a:rPr lang="en-GB" sz="3200" err="1">
                <a:latin typeface="Barlow" panose="00000500000000000000" pitchFamily="2" charset="0"/>
              </a:rPr>
              <a:t>eles</a:t>
            </a:r>
            <a:r>
              <a:rPr lang="en-GB" sz="3200">
                <a:latin typeface="Barlow" panose="00000500000000000000" pitchFamily="2" charset="0"/>
              </a:rPr>
              <a:t> se </a:t>
            </a:r>
            <a:r>
              <a:rPr lang="en-GB" sz="3200" err="1">
                <a:latin typeface="Barlow" panose="00000500000000000000" pitchFamily="2" charset="0"/>
              </a:rPr>
              <a:t>aproximem</a:t>
            </a:r>
            <a:r>
              <a:rPr lang="en-GB" sz="3200">
                <a:latin typeface="Barlow" panose="00000500000000000000" pitchFamily="2" charset="0"/>
              </a:rPr>
              <a:t> de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desejada</a:t>
            </a:r>
            <a:r>
              <a:rPr lang="en-GB" sz="3200">
                <a:latin typeface="Barlow" panose="00000500000000000000" pitchFamily="2" charset="0"/>
              </a:rPr>
              <a:t>. </a:t>
            </a:r>
            <a:r>
              <a:rPr lang="en-GB" sz="3200" err="1">
                <a:latin typeface="Barlow" panose="00000500000000000000" pitchFamily="2" charset="0"/>
              </a:rPr>
              <a:t>Em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geral</a:t>
            </a:r>
            <a:r>
              <a:rPr lang="en-GB" sz="3200">
                <a:latin typeface="Barlow" panose="00000500000000000000" pitchFamily="2" charset="0"/>
              </a:rPr>
              <a:t>, </a:t>
            </a:r>
            <a:r>
              <a:rPr lang="en-GB" sz="3200" err="1">
                <a:latin typeface="Barlow" panose="00000500000000000000" pitchFamily="2" charset="0"/>
              </a:rPr>
              <a:t>uma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err="1">
                <a:latin typeface="Barlow" panose="00000500000000000000" pitchFamily="2" charset="0"/>
              </a:rPr>
              <a:t>estrutura</a:t>
            </a:r>
            <a:r>
              <a:rPr lang="en-GB" sz="3200">
                <a:latin typeface="Barlow" panose="00000500000000000000" pitchFamily="2" charset="0"/>
              </a:rPr>
              <a:t> simples </a:t>
            </a:r>
            <a:r>
              <a:rPr lang="en-GB" sz="3200" err="1">
                <a:latin typeface="Barlow" panose="00000500000000000000" pitchFamily="2" charset="0"/>
              </a:rPr>
              <a:t>ou</a:t>
            </a:r>
            <a:r>
              <a:rPr lang="en-GB" sz="3200">
                <a:latin typeface="Barlow" panose="00000500000000000000" pitchFamily="2" charset="0"/>
              </a:rPr>
              <a:t> </a:t>
            </a:r>
            <a:r>
              <a:rPr lang="en-GB" sz="3200" i="1">
                <a:latin typeface="Barlow" panose="00000500000000000000" pitchFamily="2" charset="0"/>
              </a:rPr>
              <a:t>independent clusters basis. </a:t>
            </a:r>
            <a:endParaRPr lang="en-GB" sz="3200">
              <a:latin typeface="Barlow" panose="00000500000000000000" pitchFamily="2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359A8B4-032B-CD8C-757F-2994E4DA8B47}"/>
              </a:ext>
            </a:extLst>
          </p:cNvPr>
          <p:cNvSpPr txBox="1">
            <a:spLocks/>
          </p:cNvSpPr>
          <p:nvPr/>
        </p:nvSpPr>
        <p:spPr>
          <a:xfrm>
            <a:off x="13279140" y="2797045"/>
            <a:ext cx="3293474" cy="76944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Estrutura</a:t>
            </a:r>
            <a:r>
              <a:rPr lang="en-GB" sz="2800" b="1">
                <a:latin typeface="Barlow" panose="00000500000000000000" pitchFamily="2" charset="0"/>
              </a:rPr>
              <a:t> com </a:t>
            </a:r>
            <a:r>
              <a:rPr lang="en-GB" sz="2800" b="1" err="1">
                <a:latin typeface="Barlow" panose="00000500000000000000" pitchFamily="2" charset="0"/>
              </a:rPr>
              <a:t>rotação</a:t>
            </a:r>
            <a:endParaRPr lang="en-GB" sz="2800" b="1">
              <a:latin typeface="Barlow" panose="000005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6160AC4-2C02-4F88-B346-2E615C030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75" y="4145028"/>
            <a:ext cx="5208755" cy="4608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342BBA57-988A-C09F-AF2C-4EC629D6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721" y="4260255"/>
            <a:ext cx="4988228" cy="44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63345F6-B3AB-B67F-920B-2C39137FD805}"/>
              </a:ext>
            </a:extLst>
          </p:cNvPr>
          <p:cNvSpPr txBox="1">
            <a:spLocks/>
          </p:cNvSpPr>
          <p:nvPr/>
        </p:nvSpPr>
        <p:spPr>
          <a:xfrm>
            <a:off x="9144000" y="2797044"/>
            <a:ext cx="2515117" cy="69789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Estrutura</a:t>
            </a:r>
            <a:r>
              <a:rPr lang="en-GB" sz="2800" b="1">
                <a:latin typeface="Barlow" panose="00000500000000000000" pitchFamily="2" charset="0"/>
              </a:rPr>
              <a:t> original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A95F3FF-8376-1795-4510-6EA70EFE3E5A}"/>
              </a:ext>
            </a:extLst>
          </p:cNvPr>
          <p:cNvSpPr txBox="1"/>
          <p:nvPr/>
        </p:nvSpPr>
        <p:spPr>
          <a:xfrm>
            <a:off x="11659117" y="950551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Barlow" panose="00000500000000000000" pitchFamily="2" charset="0"/>
              </a:rPr>
              <a:t>Fonte: SP801 Anna Brown, Abdi, H. (2003), Browne (2001)</a:t>
            </a:r>
            <a:endParaRPr lang="pt-BR" dirty="0">
              <a:latin typeface="Barlow" panose="00000500000000000000" pitchFamily="2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1BAD2AA-A5EA-1EE4-324E-780E20FA5E4C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10DE439-C488-1CFA-3589-609FC29848F4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7878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7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05630" y="2868357"/>
            <a:ext cx="63125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400" b="1" dirty="0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400" b="1" dirty="0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E0DA2F71-8870-E06F-FABD-539A5D833A11}"/>
              </a:ext>
            </a:extLst>
          </p:cNvPr>
          <p:cNvSpPr/>
          <p:nvPr/>
        </p:nvSpPr>
        <p:spPr>
          <a:xfrm>
            <a:off x="951349" y="942997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DD4B306-520C-D4C8-84E4-BD949BAD0EFD}"/>
              </a:ext>
            </a:extLst>
          </p:cNvPr>
          <p:cNvSpPr txBox="1"/>
          <p:nvPr/>
        </p:nvSpPr>
        <p:spPr>
          <a:xfrm>
            <a:off x="958233" y="954520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5F71589-5813-B718-8D03-72B5E5C38F0B}"/>
              </a:ext>
            </a:extLst>
          </p:cNvPr>
          <p:cNvSpPr txBox="1"/>
          <p:nvPr/>
        </p:nvSpPr>
        <p:spPr>
          <a:xfrm>
            <a:off x="857926" y="3920777"/>
            <a:ext cx="161236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>
                <a:latin typeface="Barlow" panose="00000500000000000000" pitchFamily="2" charset="0"/>
              </a:rPr>
              <a:t># Carregar os </a:t>
            </a:r>
            <a:r>
              <a:rPr lang="pt-BR" sz="3200" b="1" err="1">
                <a:latin typeface="Barlow" panose="00000500000000000000" pitchFamily="2" charset="0"/>
              </a:rPr>
              <a:t>keys</a:t>
            </a:r>
            <a:endParaRPr lang="pt-BR" sz="3200" b="1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read_excel</a:t>
            </a:r>
            <a:r>
              <a:rPr lang="pt-BR" sz="3200">
                <a:latin typeface="Barlow" panose="00000500000000000000" pitchFamily="2" charset="0"/>
              </a:rPr>
              <a:t>("data/bfi_dic.xlsx", </a:t>
            </a:r>
            <a:r>
              <a:rPr lang="pt-BR" sz="3200" err="1">
                <a:latin typeface="Barlow" panose="00000500000000000000" pitchFamily="2" charset="0"/>
              </a:rPr>
              <a:t>sheet</a:t>
            </a:r>
            <a:r>
              <a:rPr lang="pt-BR" sz="3200">
                <a:latin typeface="Barlow" panose="00000500000000000000" pitchFamily="2" charset="0"/>
              </a:rPr>
              <a:t> = "target")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as.matrix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b="1">
                <a:latin typeface="Barlow" panose="00000500000000000000" pitchFamily="2" charset="0"/>
              </a:rPr>
              <a:t># Rodar a análise com rotação target obliqua</a:t>
            </a:r>
          </a:p>
          <a:p>
            <a:r>
              <a:rPr lang="pt-BR" sz="3200" err="1">
                <a:latin typeface="Barlow" panose="00000500000000000000" pitchFamily="2" charset="0"/>
              </a:rPr>
              <a:t>efa_bfi_target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fa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poly_cor,nfactors</a:t>
            </a:r>
            <a:r>
              <a:rPr lang="pt-BR" sz="3200">
                <a:latin typeface="Barlow" panose="00000500000000000000" pitchFamily="2" charset="0"/>
              </a:rPr>
              <a:t> = 5, </a:t>
            </a:r>
            <a:r>
              <a:rPr lang="pt-BR" sz="3200" err="1">
                <a:latin typeface="Barlow" panose="00000500000000000000" pitchFamily="2" charset="0"/>
              </a:rPr>
              <a:t>n.obs</a:t>
            </a:r>
            <a:r>
              <a:rPr lang="pt-BR" sz="3200">
                <a:latin typeface="Barlow" panose="00000500000000000000" pitchFamily="2" charset="0"/>
              </a:rPr>
              <a:t>=2545,                  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rotate</a:t>
            </a:r>
            <a:r>
              <a:rPr lang="pt-BR" sz="3200">
                <a:latin typeface="Barlow" panose="00000500000000000000" pitchFamily="2" charset="0"/>
              </a:rPr>
              <a:t>="</a:t>
            </a:r>
            <a:r>
              <a:rPr lang="pt-BR" sz="3200" err="1">
                <a:latin typeface="Barlow" panose="00000500000000000000" pitchFamily="2" charset="0"/>
              </a:rPr>
              <a:t>TargetQ</a:t>
            </a:r>
            <a:r>
              <a:rPr lang="pt-BR" sz="3200">
                <a:latin typeface="Barlow" panose="00000500000000000000" pitchFamily="2" charset="0"/>
              </a:rPr>
              <a:t>",Target=</a:t>
            </a:r>
            <a:r>
              <a:rPr lang="pt-BR" sz="3200" err="1">
                <a:latin typeface="Barlow" panose="00000500000000000000" pitchFamily="2" charset="0"/>
              </a:rPr>
              <a:t>list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targ</a:t>
            </a:r>
            <a:r>
              <a:rPr lang="pt-BR" sz="3200">
                <a:latin typeface="Barlow" panose="00000500000000000000" pitchFamily="2" charset="0"/>
              </a:rPr>
              <a:t>))  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r>
              <a:rPr lang="pt-BR" sz="3200" err="1">
                <a:latin typeface="Barlow" panose="00000500000000000000" pitchFamily="2" charset="0"/>
              </a:rPr>
              <a:t>efa_bfi_target</a:t>
            </a:r>
            <a:endParaRPr lang="pt-BR" sz="3200">
              <a:latin typeface="Barlow" panose="00000500000000000000" pitchFamily="2" charset="0"/>
            </a:endParaRPr>
          </a:p>
          <a:p>
            <a:endParaRPr lang="pt-BR" sz="3200" err="1">
              <a:latin typeface="Barlow" panose="00000500000000000000" pitchFamily="2" charset="0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474D25B-1B26-9E59-B9FB-92613763E121}"/>
              </a:ext>
            </a:extLst>
          </p:cNvPr>
          <p:cNvSpPr txBox="1"/>
          <p:nvPr/>
        </p:nvSpPr>
        <p:spPr>
          <a:xfrm>
            <a:off x="857926" y="1026373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0F3F16-C63E-6987-AB5A-DFD3C1C918C9}"/>
              </a:ext>
            </a:extLst>
          </p:cNvPr>
          <p:cNvSpPr txBox="1"/>
          <p:nvPr/>
        </p:nvSpPr>
        <p:spPr>
          <a:xfrm>
            <a:off x="883946" y="1961626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</p:txBody>
      </p:sp>
    </p:spTree>
    <p:extLst>
      <p:ext uri="{BB962C8B-B14F-4D97-AF65-F5344CB8AC3E}">
        <p14:creationId xmlns:p14="http://schemas.microsoft.com/office/powerpoint/2010/main" val="30985854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7274E3-3AA9-29FF-4AE1-773826101A7D}"/>
              </a:ext>
            </a:extLst>
          </p:cNvPr>
          <p:cNvSpPr txBox="1">
            <a:spLocks/>
          </p:cNvSpPr>
          <p:nvPr/>
        </p:nvSpPr>
        <p:spPr>
          <a:xfrm>
            <a:off x="7263917" y="2415879"/>
            <a:ext cx="2515117" cy="1066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Matriz</a:t>
            </a:r>
            <a:r>
              <a:rPr lang="en-GB" sz="2800" b="1">
                <a:latin typeface="Barlow" panose="00000500000000000000" pitchFamily="2" charset="0"/>
              </a:rPr>
              <a:t> target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5329CC5-93B9-0A44-B33E-D94CA02655C5}"/>
              </a:ext>
            </a:extLst>
          </p:cNvPr>
          <p:cNvSpPr txBox="1">
            <a:spLocks/>
          </p:cNvSpPr>
          <p:nvPr/>
        </p:nvSpPr>
        <p:spPr>
          <a:xfrm>
            <a:off x="11532026" y="1680780"/>
            <a:ext cx="5804625" cy="983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b="1" err="1">
                <a:latin typeface="Barlow" panose="00000500000000000000" pitchFamily="2" charset="0"/>
              </a:rPr>
              <a:t>Cargas</a:t>
            </a:r>
            <a:r>
              <a:rPr lang="en-GB" sz="2800" b="1">
                <a:latin typeface="Barlow" panose="00000500000000000000" pitchFamily="2" charset="0"/>
              </a:rPr>
              <a:t> </a:t>
            </a:r>
            <a:r>
              <a:rPr lang="en-GB" sz="2800" b="1" err="1">
                <a:latin typeface="Barlow" panose="00000500000000000000" pitchFamily="2" charset="0"/>
              </a:rPr>
              <a:t>fatoriais</a:t>
            </a:r>
            <a:r>
              <a:rPr lang="en-GB" sz="2800" b="1">
                <a:latin typeface="Barlow" panose="00000500000000000000" pitchFamily="2" charset="0"/>
              </a:rPr>
              <a:t> </a:t>
            </a:r>
            <a:r>
              <a:rPr lang="en-GB" sz="2800" b="1" err="1">
                <a:latin typeface="Barlow" panose="00000500000000000000" pitchFamily="2" charset="0"/>
              </a:rPr>
              <a:t>padronizadas</a:t>
            </a:r>
            <a:endParaRPr lang="en-GB" sz="2800" b="1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BC758A-A73D-0E06-6C83-73DE40151FD8}"/>
              </a:ext>
            </a:extLst>
          </p:cNvPr>
          <p:cNvSpPr txBox="1"/>
          <p:nvPr/>
        </p:nvSpPr>
        <p:spPr>
          <a:xfrm>
            <a:off x="1076118" y="2949279"/>
            <a:ext cx="464890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A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partir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da target rotation é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possível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indicar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onde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cargas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fatoriais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próximas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de 0, -1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ou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1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são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mais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desejáveis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.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Isso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permite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que a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matriz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seja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“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rotada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” de forma manual, o que auxilia a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identificar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estruturas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fatoriais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 simples e </a:t>
            </a:r>
            <a:r>
              <a:rPr lang="en-GB" sz="3600" dirty="0" err="1">
                <a:solidFill>
                  <a:srgbClr val="003C78"/>
                </a:solidFill>
                <a:latin typeface="Barlow" panose="00000500000000000000" pitchFamily="2" charset="0"/>
              </a:rPr>
              <a:t>complexas</a:t>
            </a:r>
            <a:r>
              <a:rPr lang="en-GB" sz="3600" dirty="0">
                <a:solidFill>
                  <a:srgbClr val="003C78"/>
                </a:solidFill>
                <a:latin typeface="Barlow" panose="00000500000000000000" pitchFamily="2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A7DF46A-E246-D493-8962-65CABBAA0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7"/>
          <a:stretch/>
        </p:blipFill>
        <p:spPr>
          <a:xfrm>
            <a:off x="6978640" y="3092711"/>
            <a:ext cx="2701189" cy="674148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97FFDF0-6B04-DC5D-E8D7-23BE6FE37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010" y="2365939"/>
            <a:ext cx="6738662" cy="756307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27221F5-1DCA-9FC4-4694-36946859996A}"/>
              </a:ext>
            </a:extLst>
          </p:cNvPr>
          <p:cNvSpPr/>
          <p:nvPr/>
        </p:nvSpPr>
        <p:spPr>
          <a:xfrm>
            <a:off x="10991088" y="6899262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41766DF-4937-0FDF-D4A6-C286EF647A84}"/>
              </a:ext>
            </a:extLst>
          </p:cNvPr>
          <p:cNvSpPr/>
          <p:nvPr/>
        </p:nvSpPr>
        <p:spPr>
          <a:xfrm>
            <a:off x="13575766" y="262771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1C81D9-7BA7-4365-8E76-3DB93EDACFD0}"/>
              </a:ext>
            </a:extLst>
          </p:cNvPr>
          <p:cNvSpPr/>
          <p:nvPr/>
        </p:nvSpPr>
        <p:spPr>
          <a:xfrm>
            <a:off x="12700902" y="4042997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FA62417-4C4B-339D-8B26-10902972832A}"/>
              </a:ext>
            </a:extLst>
          </p:cNvPr>
          <p:cNvSpPr/>
          <p:nvPr/>
        </p:nvSpPr>
        <p:spPr>
          <a:xfrm>
            <a:off x="11826075" y="5461521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AA2241C-FCCC-727A-723C-777529516638}"/>
              </a:ext>
            </a:extLst>
          </p:cNvPr>
          <p:cNvSpPr/>
          <p:nvPr/>
        </p:nvSpPr>
        <p:spPr>
          <a:xfrm>
            <a:off x="14360419" y="8343900"/>
            <a:ext cx="942753" cy="1444638"/>
          </a:xfrm>
          <a:prstGeom prst="rect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8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F85D20B-65B1-7E11-657D-0D94083E30E4}"/>
              </a:ext>
            </a:extLst>
          </p:cNvPr>
          <p:cNvSpPr txBox="1"/>
          <p:nvPr/>
        </p:nvSpPr>
        <p:spPr>
          <a:xfrm>
            <a:off x="1076118" y="795789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2A52A-8D5A-EB68-FF33-2518D172CB01}"/>
              </a:ext>
            </a:extLst>
          </p:cNvPr>
          <p:cNvSpPr txBox="1"/>
          <p:nvPr/>
        </p:nvSpPr>
        <p:spPr>
          <a:xfrm>
            <a:off x="951349" y="1680780"/>
            <a:ext cx="6312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</a:rPr>
              <a:t>EFA e target </a:t>
            </a:r>
            <a:r>
              <a:rPr lang="pt-BR" sz="4000" b="1" err="1">
                <a:solidFill>
                  <a:srgbClr val="00A8E9"/>
                </a:solidFill>
                <a:latin typeface="Barlow" panose="00000500000000000000" pitchFamily="2" charset="0"/>
              </a:rPr>
              <a:t>rotation</a:t>
            </a:r>
            <a:endParaRPr lang="pt-BR" sz="4000" b="1">
              <a:solidFill>
                <a:srgbClr val="00A8E9"/>
              </a:solidFill>
              <a:latin typeface="Barlow" panose="000005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4279FA-B757-F036-75B8-305C6E59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1" y="3794586"/>
            <a:ext cx="13852716" cy="56966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AD50E2C-58AC-2261-37A5-AE42043E1DCB}"/>
              </a:ext>
            </a:extLst>
          </p:cNvPr>
          <p:cNvSpPr txBox="1"/>
          <p:nvPr/>
        </p:nvSpPr>
        <p:spPr>
          <a:xfrm>
            <a:off x="7315200" y="27521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E91FAD-91A0-207E-112A-848718533F87}"/>
              </a:ext>
            </a:extLst>
          </p:cNvPr>
          <p:cNvSpPr txBox="1"/>
          <p:nvPr/>
        </p:nvSpPr>
        <p:spPr>
          <a:xfrm>
            <a:off x="951349" y="2961872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rgbClr val="00A8E9"/>
                </a:solidFill>
                <a:latin typeface="Barlow" panose="00000500000000000000" pitchFamily="2" charset="0"/>
              </a:rPr>
              <a:t>Resultados gerais sobre o modelo</a:t>
            </a:r>
          </a:p>
        </p:txBody>
      </p:sp>
    </p:spTree>
    <p:extLst>
      <p:ext uri="{BB962C8B-B14F-4D97-AF65-F5344CB8AC3E}">
        <p14:creationId xmlns:p14="http://schemas.microsoft.com/office/powerpoint/2010/main" val="5522800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489"/>
            <a:ext cx="166497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escala de personalidade apresenta evidências de validade de estrutura interna adequadas;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Apesar da análise paralela indicar a extração de 10 fatores, a testagem com 4 a 6 fatores mostra que a estrutura tende a não ter coerência teórica a partir dos seis fatores;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índices de adequação são adequados e/ou satisfatórios para estruturas simples, como foi visto na rotação target;</a:t>
            </a:r>
          </a:p>
          <a:p>
            <a:pPr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As correlações entre os fatores estão dentro do esperado para construtos de personalidade.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0048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312546" y="357231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21" name="TextBox 21"/>
          <p:cNvSpPr txBox="1"/>
          <p:nvPr/>
        </p:nvSpPr>
        <p:spPr>
          <a:xfrm>
            <a:off x="2895600" y="4499815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0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 </a:t>
            </a:r>
            <a:r>
              <a:rPr lang="en-US" sz="80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80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39660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Saúde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mental,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raciocínio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lógico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bem-estar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diferenciação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interesses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22638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  <a:p>
            <a:r>
              <a:rPr lang="pt-BR" sz="40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endParaRPr lang="pt-BR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416732"/>
            <a:ext cx="5905500" cy="40986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 confiabilidade (</a:t>
            </a:r>
            <a:r>
              <a:rPr lang="en-GB" sz="3200" i="1" dirty="0">
                <a:sym typeface="Symbol"/>
              </a:rPr>
              <a:t></a:t>
            </a:r>
            <a:r>
              <a:rPr lang="en-GB" sz="3200" i="1" baseline="-25000" dirty="0">
                <a:sym typeface="Symbol"/>
              </a:rPr>
              <a:t>r</a:t>
            </a:r>
            <a:r>
              <a:rPr lang="en-GB" sz="3200" i="1" dirty="0">
                <a:sym typeface="Symbol"/>
              </a:rPr>
              <a:t>)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tem a ver com a precisão com que um teste mede um construto. Por meio da TCT, pode ser entendida como a proporção de variância observada que se relaciona ao escore verdadeiro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2EE9D7-69A1-95EF-7D79-72CE91D3D64A}"/>
              </a:ext>
            </a:extLst>
          </p:cNvPr>
          <p:cNvSpPr/>
          <p:nvPr/>
        </p:nvSpPr>
        <p:spPr>
          <a:xfrm>
            <a:off x="10103384" y="2978113"/>
            <a:ext cx="5105400" cy="5013291"/>
          </a:xfrm>
          <a:prstGeom prst="ellipse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800"/>
              <a:t>Escore observado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C0A057D-12DF-7E17-B29B-6B978314686E}"/>
              </a:ext>
            </a:extLst>
          </p:cNvPr>
          <p:cNvSpPr/>
          <p:nvPr/>
        </p:nvSpPr>
        <p:spPr>
          <a:xfrm>
            <a:off x="11049000" y="2986931"/>
            <a:ext cx="5105400" cy="500447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pt-BR" sz="2800"/>
          </a:p>
          <a:p>
            <a:pPr algn="r"/>
            <a:endParaRPr lang="pt-BR" sz="2800"/>
          </a:p>
          <a:p>
            <a:pPr algn="r"/>
            <a:r>
              <a:rPr lang="pt-BR" sz="2800"/>
              <a:t>Escore verdadeiro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4F6FEE6-C1D0-B323-0F00-A56D27A10960}"/>
              </a:ext>
            </a:extLst>
          </p:cNvPr>
          <p:cNvCxnSpPr/>
          <p:nvPr/>
        </p:nvCxnSpPr>
        <p:spPr>
          <a:xfrm flipV="1">
            <a:off x="9597166" y="7515399"/>
            <a:ext cx="693683" cy="582414"/>
          </a:xfrm>
          <a:prstGeom prst="straightConnector1">
            <a:avLst/>
          </a:prstGeom>
          <a:ln w="5715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1CB69A4-8C97-B47F-6E80-6BFF5E703BE7}"/>
              </a:ext>
            </a:extLst>
          </p:cNvPr>
          <p:cNvSpPr txBox="1">
            <a:spLocks/>
          </p:cNvSpPr>
          <p:nvPr/>
        </p:nvSpPr>
        <p:spPr>
          <a:xfrm>
            <a:off x="8434525" y="8097812"/>
            <a:ext cx="2203166" cy="7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/>
              <a:t>Erro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49E8C1-FB37-78D4-C3B7-E7E2C5B0D945}"/>
              </a:ext>
            </a:extLst>
          </p:cNvPr>
          <p:cNvSpPr txBox="1"/>
          <p:nvPr/>
        </p:nvSpPr>
        <p:spPr>
          <a:xfrm>
            <a:off x="12404992" y="9323232"/>
            <a:ext cx="74988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latin typeface="Barlow" panose="00000500000000000000" pitchFamily="2" charset="0"/>
              </a:rPr>
              <a:t>Alves, G., Souza, M. S. &amp; Baptista, M. N. (2019)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676EF90-DDB5-ABF1-41BA-861E004E04ED}"/>
              </a:ext>
            </a:extLst>
          </p:cNvPr>
          <p:cNvSpPr txBox="1">
            <a:spLocks/>
          </p:cNvSpPr>
          <p:nvPr/>
        </p:nvSpPr>
        <p:spPr>
          <a:xfrm>
            <a:off x="1284273" y="7872293"/>
            <a:ext cx="4464633" cy="10100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b="1" i="1" dirty="0">
                <a:sym typeface="Symbol"/>
              </a:rPr>
              <a:t></a:t>
            </a:r>
            <a:r>
              <a:rPr lang="en-GB" sz="4000" b="1" i="1" baseline="-25000" dirty="0">
                <a:sym typeface="Symbol"/>
              </a:rPr>
              <a:t>r </a:t>
            </a:r>
            <a:r>
              <a:rPr lang="en-GB" sz="4000" b="1" i="1" dirty="0">
                <a:sym typeface="Symbol"/>
              </a:rPr>
              <a:t>= </a:t>
            </a:r>
            <a:r>
              <a:rPr lang="en-GB" sz="4000" b="1" i="1" dirty="0" err="1">
                <a:sym typeface="Symbol"/>
              </a:rPr>
              <a:t>var</a:t>
            </a:r>
            <a:r>
              <a:rPr lang="en-GB" sz="4000" b="1" i="1" dirty="0">
                <a:sym typeface="Symbol"/>
              </a:rPr>
              <a:t>(T) / </a:t>
            </a:r>
            <a:r>
              <a:rPr lang="en-GB" sz="4000" b="1" i="1" dirty="0" err="1">
                <a:sym typeface="Symbol"/>
              </a:rPr>
              <a:t>var</a:t>
            </a:r>
            <a:r>
              <a:rPr lang="en-GB" sz="4000" b="1" i="1" dirty="0">
                <a:sym typeface="Symbol"/>
              </a:rPr>
              <a:t>(Y)</a:t>
            </a:r>
            <a:endParaRPr lang="en-GB" sz="4000" b="1" i="1" baseline="-25000" dirty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7172955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vars(a1, a2, a3, a4, a5),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c(a1),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Amabilidade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3DD66A6-1A8B-86F7-3025-8C69AD72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585265"/>
            <a:ext cx="6629400" cy="6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18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vars(c1, c2, c3, c4, c5),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c(c4,c5),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Conscienciosidade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34B5A9-8CFE-D411-B402-BF678751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2432124"/>
            <a:ext cx="6965416" cy="65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vars(e1, e2, e3, e4, e5),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c(e2),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Extroversão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5FE0CD6-2A7E-8D8C-E014-A72F544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073" y="2488325"/>
            <a:ext cx="7546343" cy="66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17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vars(n1, n2, n3, n4, n5),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Neuroticismo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8D408D3-A5AC-65C6-5A35-A46C4F93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902" y="2550244"/>
            <a:ext cx="7246948" cy="64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22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15121"/>
            <a:ext cx="13613866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28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27C7D5-104E-21A7-2CFC-93067B9C78C4}"/>
              </a:ext>
            </a:extLst>
          </p:cNvPr>
          <p:cNvSpPr txBox="1"/>
          <p:nvPr/>
        </p:nvSpPr>
        <p:spPr>
          <a:xfrm>
            <a:off x="1035584" y="4564484"/>
            <a:ext cx="81084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 err="1">
                <a:latin typeface="Barlow" panose="00000500000000000000" pitchFamily="2" charset="0"/>
              </a:rPr>
              <a:t>jmv</a:t>
            </a:r>
            <a:r>
              <a:rPr lang="pt-BR" sz="3600" dirty="0">
                <a:latin typeface="Barlow" panose="00000500000000000000" pitchFamily="2" charset="0"/>
              </a:rPr>
              <a:t>::</a:t>
            </a:r>
            <a:r>
              <a:rPr lang="pt-BR" sz="3600" dirty="0" err="1">
                <a:latin typeface="Barlow" panose="00000500000000000000" pitchFamily="2" charset="0"/>
              </a:rPr>
              <a:t>reliability</a:t>
            </a:r>
            <a:r>
              <a:rPr lang="pt-BR" sz="3600" dirty="0">
                <a:latin typeface="Barlow" panose="00000500000000000000" pitchFamily="2" charset="0"/>
              </a:rPr>
              <a:t>(data = </a:t>
            </a:r>
            <a:r>
              <a:rPr lang="pt-BR" sz="3600" dirty="0" err="1">
                <a:latin typeface="Barlow" panose="00000500000000000000" pitchFamily="2" charset="0"/>
              </a:rPr>
              <a:t>bfi_fake</a:t>
            </a:r>
            <a:r>
              <a:rPr lang="pt-BR" sz="3600" dirty="0">
                <a:latin typeface="Barlow" panose="00000500000000000000" pitchFamily="2" charset="0"/>
              </a:rPr>
              <a:t>, </a:t>
            </a:r>
          </a:p>
          <a:p>
            <a:r>
              <a:rPr lang="pt-BR" sz="3600" dirty="0">
                <a:latin typeface="Barlow" panose="00000500000000000000" pitchFamily="2" charset="0"/>
              </a:rPr>
              <a:t>	 vars = vars(o1, o2, o3, o4, o5),  	</a:t>
            </a:r>
            <a:r>
              <a:rPr lang="pt-BR" sz="3600" dirty="0" err="1">
                <a:latin typeface="Barlow" panose="00000500000000000000" pitchFamily="2" charset="0"/>
              </a:rPr>
              <a:t>revItems</a:t>
            </a:r>
            <a:r>
              <a:rPr lang="pt-BR" sz="3600" dirty="0">
                <a:latin typeface="Barlow" panose="00000500000000000000" pitchFamily="2" charset="0"/>
              </a:rPr>
              <a:t> = c(o2,o5),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omegaScale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alphaItems</a:t>
            </a:r>
            <a:r>
              <a:rPr lang="pt-BR" sz="3600" dirty="0">
                <a:latin typeface="Barlow" panose="00000500000000000000" pitchFamily="2" charset="0"/>
              </a:rPr>
              <a:t> = TRUE,  </a:t>
            </a:r>
          </a:p>
          <a:p>
            <a:r>
              <a:rPr lang="pt-BR" sz="3600" dirty="0">
                <a:latin typeface="Barlow" panose="00000500000000000000" pitchFamily="2" charset="0"/>
              </a:rPr>
              <a:t>	</a:t>
            </a:r>
            <a:r>
              <a:rPr lang="pt-BR" sz="3600" dirty="0" err="1">
                <a:latin typeface="Barlow" panose="00000500000000000000" pitchFamily="2" charset="0"/>
              </a:rPr>
              <a:t>omegaItems</a:t>
            </a:r>
            <a:r>
              <a:rPr lang="pt-BR" sz="3600" dirty="0">
                <a:latin typeface="Barlow" panose="00000500000000000000" pitchFamily="2" charset="0"/>
              </a:rPr>
              <a:t> = TRUE)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647E662-C0EE-9F46-EFF1-52BC8F91BAE6}"/>
              </a:ext>
            </a:extLst>
          </p:cNvPr>
          <p:cNvSpPr txBox="1">
            <a:spLocks/>
          </p:cNvSpPr>
          <p:nvPr/>
        </p:nvSpPr>
        <p:spPr>
          <a:xfrm>
            <a:off x="1028700" y="3733487"/>
            <a:ext cx="9258300" cy="8309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# Calculando Alpha e </a:t>
            </a:r>
            <a:r>
              <a:rPr lang="pt-BR" sz="2800" b="1" err="1">
                <a:latin typeface="Inter" panose="020B0604020202020204" charset="0"/>
                <a:ea typeface="Inter" panose="020B0604020202020204" charset="0"/>
              </a:rPr>
              <a:t>Omega</a:t>
            </a:r>
            <a:r>
              <a:rPr lang="pt-BR" sz="2800" b="1">
                <a:latin typeface="Inter" panose="020B0604020202020204" charset="0"/>
                <a:ea typeface="Inter" panose="020B0604020202020204" charset="0"/>
              </a:rPr>
              <a:t> para Abertura</a:t>
            </a:r>
            <a:endParaRPr lang="pt-BR" sz="240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sz="2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B975675-AD1F-2266-328A-2975AD751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367" y="2415121"/>
            <a:ext cx="7407934" cy="6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42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2969503"/>
            <a:ext cx="16230600" cy="58315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Mais ou menos, a confiabilidade de cada escala ficou acima de .60 e .70 (adequado e/ou satisfatório);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Isso significa que por volta de 60%-70% da variância dos escores estava relacionada ao “escore verdadeiro” e entre 30%-40% da proporção da variância estava relacionado ao erro, o que é um ponto de atenção para futuras testagens do instrumento.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3906204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940625"/>
            <a:ext cx="16230600" cy="615451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51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apresentam confiabilidade adequada, vamos calculá-los então!</a:t>
            </a:r>
          </a:p>
          <a:p>
            <a:pPr marL="0" indent="0">
              <a:buClr>
                <a:srgbClr val="003C78"/>
              </a:buClr>
              <a:buNone/>
            </a:pPr>
            <a:endParaRPr lang="pt-BR" sz="5100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key_list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(A = c("-a1", "a2", "a3", "a4", "a5"), C = c("c1", "c2", "c3", "-c4", "-c5"), E = c("-e1", "-e2", "e3", "e4", "e5"), N = c("n1", "n2", "n3", "n4", "n5"), O = c("o1", "-o2", "o3", "o4", "-o5"))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%&gt;%  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	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drop_na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v_bfi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bfi_scores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scoreItems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key_list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totals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TRUE, #missing=FALSE,                                  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	min = 1,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max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6,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digits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= 2)</a:t>
            </a: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lnSpc>
                <a:spcPct val="150000"/>
              </a:lnSpc>
              <a:buClr>
                <a:srgbClr val="003C78"/>
              </a:buClr>
              <a:buNone/>
            </a:pP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bfi_fake_final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&lt;-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cbind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bfi_fake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bfi_scores$scores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5883776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46470" y="3652259"/>
            <a:ext cx="16649700" cy="53843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Rodar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tipo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número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esperados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natureza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estudo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(e.g.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exploratória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confirmatória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Checar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adequação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identificados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Interpretar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fatoriais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modelos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alternativos (se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necessário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itchFamily="34" charset="0"/>
              <a:buAutoNum type="arabicPeriod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pontuações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estrutura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interna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pt-BR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914400" lvl="1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Saúde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mental,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raciocínio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lógico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bem-estar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diferenciação</a:t>
            </a:r>
            <a:r>
              <a:rPr lang="en-GB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interesses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evidências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utilizados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confiabilidade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escores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diferenças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grupos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6260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014210" y="7811484"/>
            <a:ext cx="2325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função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H="1">
            <a:off x="5739064" y="6789123"/>
            <a:ext cx="974558" cy="1022361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tângulo 18"/>
          <p:cNvSpPr/>
          <p:nvPr/>
        </p:nvSpPr>
        <p:spPr>
          <a:xfrm>
            <a:off x="6226341" y="5428309"/>
            <a:ext cx="20574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559355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566686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1BEC5B-0770-A5EC-6DB2-F4F2FFF3B8E3}"/>
              </a:ext>
            </a:extLst>
          </p:cNvPr>
          <p:cNvSpPr txBox="1"/>
          <p:nvPr/>
        </p:nvSpPr>
        <p:spPr>
          <a:xfrm>
            <a:off x="1028700" y="3999990"/>
            <a:ext cx="68553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rlow" panose="00000500000000000000" pitchFamily="2" charset="0"/>
                <a:ea typeface="Inter" panose="020B0604020202020204" charset="0"/>
              </a:rPr>
              <a:t>Correlações convergentes são correlações entre o construto em estudo e construtos similares de medidas externas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Inter" panose="020B0604020202020204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</a:rPr>
              <a:t>Correlações discriminantes são correlações entre o construto em estudo e, teoricamente, construtos não relacionados.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rlow" panose="00000500000000000000" pitchFamily="2" charset="0"/>
              <a:ea typeface="Inter" panose="020B0604020202020204" charset="0"/>
            </a:endParaRPr>
          </a:p>
        </p:txBody>
      </p:sp>
      <p:graphicFrame>
        <p:nvGraphicFramePr>
          <p:cNvPr id="13" name="Tabela 13">
            <a:extLst>
              <a:ext uri="{FF2B5EF4-FFF2-40B4-BE49-F238E27FC236}">
                <a16:creationId xmlns:a16="http://schemas.microsoft.com/office/drawing/2014/main" id="{01E03602-52D7-C8BA-D303-F3E3C425F0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16845"/>
              </p:ext>
            </p:extLst>
          </p:nvPr>
        </p:nvGraphicFramePr>
        <p:xfrm>
          <a:off x="8471139" y="3703118"/>
          <a:ext cx="8708161" cy="511806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49380">
                  <a:extLst>
                    <a:ext uri="{9D8B030D-6E8A-4147-A177-3AD203B41FA5}">
                      <a16:colId xmlns:a16="http://schemas.microsoft.com/office/drawing/2014/main" val="4187703897"/>
                    </a:ext>
                  </a:extLst>
                </a:gridCol>
                <a:gridCol w="1355905">
                  <a:extLst>
                    <a:ext uri="{9D8B030D-6E8A-4147-A177-3AD203B41FA5}">
                      <a16:colId xmlns:a16="http://schemas.microsoft.com/office/drawing/2014/main" val="70649471"/>
                    </a:ext>
                  </a:extLst>
                </a:gridCol>
                <a:gridCol w="1494692">
                  <a:extLst>
                    <a:ext uri="{9D8B030D-6E8A-4147-A177-3AD203B41FA5}">
                      <a16:colId xmlns:a16="http://schemas.microsoft.com/office/drawing/2014/main" val="2491245921"/>
                    </a:ext>
                  </a:extLst>
                </a:gridCol>
                <a:gridCol w="1328616">
                  <a:extLst>
                    <a:ext uri="{9D8B030D-6E8A-4147-A177-3AD203B41FA5}">
                      <a16:colId xmlns:a16="http://schemas.microsoft.com/office/drawing/2014/main" val="3616712286"/>
                    </a:ext>
                  </a:extLst>
                </a:gridCol>
                <a:gridCol w="1411654">
                  <a:extLst>
                    <a:ext uri="{9D8B030D-6E8A-4147-A177-3AD203B41FA5}">
                      <a16:colId xmlns:a16="http://schemas.microsoft.com/office/drawing/2014/main" val="2443815385"/>
                    </a:ext>
                  </a:extLst>
                </a:gridCol>
                <a:gridCol w="1267914">
                  <a:extLst>
                    <a:ext uri="{9D8B030D-6E8A-4147-A177-3AD203B41FA5}">
                      <a16:colId xmlns:a16="http://schemas.microsoft.com/office/drawing/2014/main" val="3015051956"/>
                    </a:ext>
                  </a:extLst>
                </a:gridCol>
              </a:tblGrid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Medidas externas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421"/>
                  </a:ext>
                </a:extLst>
              </a:tr>
              <a:tr h="82484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Saúde 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</a:rPr>
                        <a:t>Disc.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59813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Bem-estar subjetivo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</a:rPr>
                        <a:t>Disc.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95537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Raciocínio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2928"/>
                  </a:ext>
                </a:extLst>
              </a:tr>
              <a:tr h="10348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Diferenciação de interesses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91323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625A76-DC76-55BE-FF7C-EC7E538248E1}"/>
              </a:ext>
            </a:extLst>
          </p:cNvPr>
          <p:cNvSpPr txBox="1"/>
          <p:nvPr/>
        </p:nvSpPr>
        <p:spPr>
          <a:xfrm>
            <a:off x="13785012" y="9354478"/>
            <a:ext cx="3830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0000"/>
                </a:solidFill>
                <a:latin typeface="Barlow" panose="00000500000000000000" pitchFamily="2" charset="0"/>
              </a:rPr>
              <a:t>Fonte: 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Campbell &amp; </a:t>
            </a:r>
            <a:r>
              <a:rPr lang="pt-BR" sz="2000" b="0" i="0" u="none" strike="noStrike" baseline="0" dirty="0" err="1">
                <a:solidFill>
                  <a:srgbClr val="000000"/>
                </a:solidFill>
                <a:latin typeface="Barlow" panose="00000500000000000000" pitchFamily="2" charset="0"/>
              </a:rPr>
              <a:t>Fiske</a:t>
            </a:r>
            <a:r>
              <a:rPr lang="pt-BR" sz="2000" b="0" i="0" u="none" strike="noStrike" baseline="0" dirty="0">
                <a:solidFill>
                  <a:srgbClr val="000000"/>
                </a:solidFill>
                <a:latin typeface="Barlow" panose="00000500000000000000" pitchFamily="2" charset="0"/>
              </a:rPr>
              <a:t>, 1959 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099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566686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8AE038B-694D-858E-2BA3-413DE38BABEA}"/>
              </a:ext>
            </a:extLst>
          </p:cNvPr>
          <p:cNvSpPr txBox="1"/>
          <p:nvPr/>
        </p:nvSpPr>
        <p:spPr>
          <a:xfrm>
            <a:off x="1028700" y="4132392"/>
            <a:ext cx="575836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Barlow" panose="00000500000000000000" pitchFamily="2" charset="0"/>
              </a:rPr>
              <a:t>#Cálculo de correlações </a:t>
            </a:r>
          </a:p>
          <a:p>
            <a:r>
              <a:rPr lang="pt-BR" sz="2800" dirty="0" err="1">
                <a:latin typeface="Barlow" panose="00000500000000000000" pitchFamily="2" charset="0"/>
              </a:rPr>
              <a:t>v_conv_disc</a:t>
            </a:r>
            <a:r>
              <a:rPr lang="pt-BR" sz="2800" dirty="0">
                <a:latin typeface="Barlow" panose="00000500000000000000" pitchFamily="2" charset="0"/>
              </a:rPr>
              <a:t> &lt;- c("</a:t>
            </a:r>
            <a:r>
              <a:rPr lang="pt-BR" sz="2800" dirty="0" err="1">
                <a:latin typeface="Barlow" panose="00000500000000000000" pitchFamily="2" charset="0"/>
              </a:rPr>
              <a:t>mh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wb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logic_rac</a:t>
            </a:r>
            <a:r>
              <a:rPr lang="pt-BR" sz="2800" dirty="0">
                <a:latin typeface="Barlow" panose="00000500000000000000" pitchFamily="2" charset="0"/>
              </a:rPr>
              <a:t>", "</a:t>
            </a:r>
            <a:r>
              <a:rPr lang="pt-BR" sz="2800" dirty="0" err="1">
                <a:latin typeface="Barlow" panose="00000500000000000000" pitchFamily="2" charset="0"/>
              </a:rPr>
              <a:t>diferenciacao_interesses</a:t>
            </a:r>
            <a:r>
              <a:rPr lang="pt-BR" sz="2800" dirty="0">
                <a:latin typeface="Barlow" panose="00000500000000000000" pitchFamily="2" charset="0"/>
              </a:rPr>
              <a:t>")</a:t>
            </a:r>
            <a:r>
              <a:rPr lang="pt-BR" sz="2800" dirty="0" err="1">
                <a:latin typeface="Barlow" panose="00000500000000000000" pitchFamily="2" charset="0"/>
              </a:rPr>
              <a:t>v_personality</a:t>
            </a:r>
            <a:r>
              <a:rPr lang="pt-BR" sz="2800" dirty="0">
                <a:latin typeface="Barlow" panose="00000500000000000000" pitchFamily="2" charset="0"/>
              </a:rPr>
              <a:t> &lt;- c("O", "C", "E", "A", "N")     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corr.test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bfi_fake_final</a:t>
            </a:r>
            <a:r>
              <a:rPr lang="pt-BR" sz="2800" dirty="0">
                <a:latin typeface="Barlow" panose="00000500000000000000" pitchFamily="2" charset="0"/>
              </a:rPr>
              <a:t>[,</a:t>
            </a:r>
            <a:r>
              <a:rPr lang="pt-BR" sz="2800" dirty="0" err="1">
                <a:latin typeface="Barlow" panose="00000500000000000000" pitchFamily="2" charset="0"/>
              </a:rPr>
              <a:t>v_conv_disc</a:t>
            </a:r>
            <a:r>
              <a:rPr lang="pt-BR" sz="2800" dirty="0">
                <a:latin typeface="Barlow" panose="00000500000000000000" pitchFamily="2" charset="0"/>
              </a:rPr>
              <a:t>], y = </a:t>
            </a:r>
            <a:r>
              <a:rPr lang="pt-BR" sz="2800" dirty="0" err="1">
                <a:latin typeface="Barlow" panose="00000500000000000000" pitchFamily="2" charset="0"/>
              </a:rPr>
              <a:t>bfi_fake_final</a:t>
            </a:r>
            <a:r>
              <a:rPr lang="pt-BR" sz="2800" dirty="0">
                <a:latin typeface="Barlow" panose="00000500000000000000" pitchFamily="2" charset="0"/>
              </a:rPr>
              <a:t>[,</a:t>
            </a:r>
            <a:r>
              <a:rPr lang="pt-BR" sz="2800" dirty="0" err="1">
                <a:latin typeface="Barlow" panose="00000500000000000000" pitchFamily="2" charset="0"/>
              </a:rPr>
              <a:t>v_personality</a:t>
            </a:r>
            <a:r>
              <a:rPr lang="pt-BR" sz="2800" dirty="0">
                <a:latin typeface="Barlow" panose="00000500000000000000" pitchFamily="2" charset="0"/>
              </a:rPr>
              <a:t>], use = "</a:t>
            </a:r>
            <a:r>
              <a:rPr lang="pt-BR" sz="2800" dirty="0" err="1">
                <a:latin typeface="Barlow" panose="00000500000000000000" pitchFamily="2" charset="0"/>
              </a:rPr>
              <a:t>pairwise</a:t>
            </a:r>
            <a:r>
              <a:rPr lang="pt-BR" sz="2800" dirty="0">
                <a:latin typeface="Barlow" panose="00000500000000000000" pitchFamily="2" charset="0"/>
              </a:rPr>
              <a:t>")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6CB01B-042D-8271-A0D2-B672B4318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0"/>
          <a:stretch/>
        </p:blipFill>
        <p:spPr>
          <a:xfrm>
            <a:off x="7479873" y="4753901"/>
            <a:ext cx="9490857" cy="319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02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8700" y="2432124"/>
            <a:ext cx="162306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C78"/>
              </a:buClr>
              <a:buNone/>
            </a:pPr>
            <a:r>
              <a:rPr lang="pt-BR" sz="3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Os escores de personalidade se relacionam de forma esperada com outros construtos?</a:t>
            </a: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graphicFrame>
        <p:nvGraphicFramePr>
          <p:cNvPr id="7" name="Tabela 13">
            <a:extLst>
              <a:ext uri="{FF2B5EF4-FFF2-40B4-BE49-F238E27FC236}">
                <a16:creationId xmlns:a16="http://schemas.microsoft.com/office/drawing/2014/main" id="{99E57578-D225-97BD-DFB4-DA71FB838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57381"/>
              </p:ext>
            </p:extLst>
          </p:nvPr>
        </p:nvGraphicFramePr>
        <p:xfrm>
          <a:off x="1028700" y="3854882"/>
          <a:ext cx="15784183" cy="497261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91542">
                  <a:extLst>
                    <a:ext uri="{9D8B030D-6E8A-4147-A177-3AD203B41FA5}">
                      <a16:colId xmlns:a16="http://schemas.microsoft.com/office/drawing/2014/main" val="4187703897"/>
                    </a:ext>
                  </a:extLst>
                </a:gridCol>
                <a:gridCol w="2318273">
                  <a:extLst>
                    <a:ext uri="{9D8B030D-6E8A-4147-A177-3AD203B41FA5}">
                      <a16:colId xmlns:a16="http://schemas.microsoft.com/office/drawing/2014/main" val="70649471"/>
                    </a:ext>
                  </a:extLst>
                </a:gridCol>
                <a:gridCol w="2709239">
                  <a:extLst>
                    <a:ext uri="{9D8B030D-6E8A-4147-A177-3AD203B41FA5}">
                      <a16:colId xmlns:a16="http://schemas.microsoft.com/office/drawing/2014/main" val="2491245921"/>
                    </a:ext>
                  </a:extLst>
                </a:gridCol>
                <a:gridCol w="2408215">
                  <a:extLst>
                    <a:ext uri="{9D8B030D-6E8A-4147-A177-3AD203B41FA5}">
                      <a16:colId xmlns:a16="http://schemas.microsoft.com/office/drawing/2014/main" val="3616712286"/>
                    </a:ext>
                  </a:extLst>
                </a:gridCol>
                <a:gridCol w="2558727">
                  <a:extLst>
                    <a:ext uri="{9D8B030D-6E8A-4147-A177-3AD203B41FA5}">
                      <a16:colId xmlns:a16="http://schemas.microsoft.com/office/drawing/2014/main" val="2443815385"/>
                    </a:ext>
                  </a:extLst>
                </a:gridCol>
                <a:gridCol w="2298187">
                  <a:extLst>
                    <a:ext uri="{9D8B030D-6E8A-4147-A177-3AD203B41FA5}">
                      <a16:colId xmlns:a16="http://schemas.microsoft.com/office/drawing/2014/main" val="3015051956"/>
                    </a:ext>
                  </a:extLst>
                </a:gridCol>
              </a:tblGrid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Medidas externas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>
                          <a:latin typeface="Barlow" panose="00000500000000000000" pitchFamily="2" charset="0"/>
                        </a:rPr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421"/>
                  </a:ext>
                </a:extLst>
              </a:tr>
              <a:tr h="525583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Saúde mental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Barlow" panose="00000500000000000000" pitchFamily="2" charset="0"/>
                        </a:rPr>
                        <a:t>Disc. (-0.04)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(-0.14)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(-0.09)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</a:rPr>
                        <a:t>Disc. (-0.14)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.(0.6)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59813"/>
                  </a:ext>
                </a:extLst>
              </a:tr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Bem-estar subjetivo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Barlow" panose="00000500000000000000" pitchFamily="2" charset="0"/>
                        </a:rPr>
                        <a:t>Disc. (-0.03)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latin typeface="Barlow" panose="00000500000000000000" pitchFamily="2" charset="0"/>
                        </a:rPr>
                        <a:t>Disc (-0.14)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(-0.09)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20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</a:rPr>
                        <a:t>Conv</a:t>
                      </a:r>
                      <a:r>
                        <a:rPr kumimoji="0" lang="pt-BR" sz="20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Barlow" panose="00000500000000000000" pitchFamily="2" charset="0"/>
                        </a:rPr>
                        <a:t>. (-0.14)</a:t>
                      </a:r>
                      <a:endParaRPr kumimoji="0" lang="pt-BR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arlow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(0.59)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95537"/>
                  </a:ext>
                </a:extLst>
              </a:tr>
              <a:tr h="659385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Raciocínio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(0.01)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(-0.01)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(-0.03)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(0.00)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62928"/>
                  </a:ext>
                </a:extLst>
              </a:tr>
              <a:tr h="806932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latin typeface="Barlow" panose="00000500000000000000" pitchFamily="2" charset="0"/>
                        </a:rPr>
                        <a:t>Diferenciação de interesses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 (0.03)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 err="1">
                          <a:latin typeface="Barlow" panose="00000500000000000000" pitchFamily="2" charset="0"/>
                        </a:rPr>
                        <a:t>Conv</a:t>
                      </a:r>
                      <a:r>
                        <a:rPr lang="pt-BR" sz="2000" dirty="0">
                          <a:latin typeface="Barlow" panose="00000500000000000000" pitchFamily="2" charset="0"/>
                        </a:rPr>
                        <a:t>. 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(0.03)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(0.02)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latin typeface="Barlow" panose="00000500000000000000" pitchFamily="2" charset="0"/>
                        </a:rPr>
                        <a:t>Disc. (0.00)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91323"/>
                  </a:ext>
                </a:extLst>
              </a:tr>
              <a:tr h="757441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Barlow" panose="00000500000000000000" pitchFamily="2" charset="0"/>
                        </a:rPr>
                        <a:t>Convergente (média absoluta)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933881"/>
                  </a:ext>
                </a:extLst>
              </a:tr>
              <a:tr h="806932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latin typeface="Barlow" panose="00000500000000000000" pitchFamily="2" charset="0"/>
                        </a:rPr>
                        <a:t>Discriminante (média absoluta)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latin typeface="Barlow" panose="00000500000000000000" pitchFamily="2" charset="0"/>
                        </a:rPr>
                        <a:t>0,00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839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7584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psicométricas (e diagnósticas)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021816" y="3935013"/>
            <a:ext cx="16230600" cy="44434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Apenas para Neuroticismo. Os escores de O, C, E, A discriminam como esperado mas não convergem como o esperado com outros construtos;</a:t>
            </a:r>
          </a:p>
          <a:p>
            <a:pPr>
              <a:lnSpc>
                <a:spcPct val="150000"/>
              </a:lnSpc>
              <a:buClr>
                <a:srgbClr val="003C78"/>
              </a:buClr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>
              <a:lnSpc>
                <a:spcPct val="150000"/>
              </a:lnSpc>
              <a:buClr>
                <a:srgbClr val="003C78"/>
              </a:buClr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Portanto, sugere-se os itens dessas escalas sejam revistas e novas hipóteses teóricas sejam derivadas para novas testagens.</a:t>
            </a:r>
          </a:p>
          <a:p>
            <a:pPr marL="0" indent="0">
              <a:buClr>
                <a:srgbClr val="003C78"/>
              </a:buClr>
              <a:buNone/>
            </a:pPr>
            <a:endParaRPr lang="pt-BR" dirty="0">
              <a:latin typeface="Inter" panose="020B0604020202020204" charset="0"/>
              <a:ea typeface="Inter" panose="020B0604020202020204" charset="0"/>
            </a:endParaRPr>
          </a:p>
          <a:p>
            <a:pPr marL="400050" lvl="1" indent="0">
              <a:buClr>
                <a:srgbClr val="003C78"/>
              </a:buClr>
              <a:buNone/>
            </a:pP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E612EB7-6C38-3593-3A02-DB0B2ADA2EDE}"/>
              </a:ext>
            </a:extLst>
          </p:cNvPr>
          <p:cNvSpPr txBox="1"/>
          <p:nvPr/>
        </p:nvSpPr>
        <p:spPr>
          <a:xfrm>
            <a:off x="1028700" y="2517937"/>
            <a:ext cx="1623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8"/>
              </a:buClr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A8E9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Os escores de personalidade se relacionam de forma esperada com outros construtos?</a:t>
            </a:r>
          </a:p>
        </p:txBody>
      </p:sp>
    </p:spTree>
    <p:extLst>
      <p:ext uri="{BB962C8B-B14F-4D97-AF65-F5344CB8AC3E}">
        <p14:creationId xmlns:p14="http://schemas.microsoft.com/office/powerpoint/2010/main" val="9539769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Exemplo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: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Relatório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de </a:t>
            </a:r>
            <a:r>
              <a:rPr kumimoji="0" lang="en-US" sz="8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limpeza</a:t>
            </a: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de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670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335965"/>
            <a:ext cx="1548893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t-BR" sz="60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Exemplo</a:t>
            </a:r>
          </a:p>
          <a:p>
            <a:pPr algn="ctr"/>
            <a:r>
              <a:rPr lang="pt-BR" sz="66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Relatório de limpeza de dados:</a:t>
            </a:r>
          </a:p>
          <a:p>
            <a:pPr algn="ctr"/>
            <a:r>
              <a:rPr lang="pt-BR" sz="6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Uso do </a:t>
            </a:r>
            <a:r>
              <a:rPr lang="pt-BR" sz="66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markdown</a:t>
            </a:r>
            <a:r>
              <a:rPr lang="pt-BR" sz="66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 em R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42E6B36D-BD2E-3F3C-D898-EA334DCADFA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psicométricas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6815730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print(“Boas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práticas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cuidados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996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047749"/>
            <a:ext cx="15436827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053530"/>
            <a:ext cx="16447479" cy="59351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.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já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tratados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Na pasta </a:t>
            </a:r>
            <a:r>
              <a:rPr lang="en-GB" b="1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incluir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scripts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base,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exporte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a pasta </a:t>
            </a: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b="1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SEMPRE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brutos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haja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algum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problema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processo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limpeza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Configure o 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recentes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automaticamente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Tools &gt; Global options &gt; General &gt; Restore most recently opened project at startup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salve o workspace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Resultados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precisam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replicáveis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pessoa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4041499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083471"/>
            <a:ext cx="16447479" cy="5793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objetos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devem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fazer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tenham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sentido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que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possam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facilmente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confundidos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positivo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lista_de_mercado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“pao”, “café”)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negative: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lista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c(“chocolate”, “pao”, “café”)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bem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muito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longas.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ENTER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quebrar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ctrl + shift + A para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identar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endParaRPr lang="en-GB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Mantenha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seu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organizado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com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padrões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Exemplo: use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snake_case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(palavras em minúsculas, separados por um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underscore</a:t>
            </a:r>
            <a:r>
              <a:rPr lang="pt-BR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 em todas as variáveis e funções do seu projeto.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434E8F4-00DA-CE00-71B3-509A9C55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47749"/>
            <a:ext cx="15436827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3029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996043" y="3192035"/>
            <a:ext cx="16447479" cy="59265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Carregue os pacotes no início do arquivo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Isso facilita para identificar os pacotes a serem usados e instalar os pacotes que você ou outra pessoa não possuem</a:t>
            </a:r>
          </a:p>
          <a:p>
            <a:pPr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Evite referências de caminho que tenha o seu computador como raiz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positivo: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("data/titanic.csv")</a:t>
            </a:r>
          </a:p>
          <a:p>
            <a:pPr lvl="1">
              <a:lnSpc>
                <a:spcPct val="15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Exemplo negativo: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df_titanic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000" dirty="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read_csv</a:t>
            </a: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("C:\Users\beatr\Documents\GitHub\2020-R-Ladies-SP-Basico\data/titanic.csv")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247B536-A9D8-9765-E8DB-9B8691F8AB65}"/>
              </a:ext>
            </a:extLst>
          </p:cNvPr>
          <p:cNvSpPr txBox="1">
            <a:spLocks/>
          </p:cNvSpPr>
          <p:nvPr/>
        </p:nvSpPr>
        <p:spPr>
          <a:xfrm>
            <a:off x="1028700" y="1047749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5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2775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035584" y="3116724"/>
            <a:ext cx="9193991" cy="5785042"/>
          </a:xfrm>
        </p:spPr>
        <p:txBody>
          <a:bodyPr>
            <a:normAutofit/>
          </a:bodyPr>
          <a:lstStyle/>
          <a:p>
            <a:pPr marL="0" indent="0">
              <a:buClr>
                <a:srgbClr val="003C78"/>
              </a:buClr>
              <a:buNone/>
            </a:pPr>
            <a:r>
              <a:rPr lang="pt-BR" sz="4400" b="1" dirty="0">
                <a:solidFill>
                  <a:srgbClr val="00B0F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# Comentem tudo!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Para comentar no seu código, use #</a:t>
            </a:r>
          </a:p>
          <a:p>
            <a:pPr lvl="1"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0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Tudo que aparecer depois da hashtag será entendido como código que não deve ser rodado pelo R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36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Serve como registro de decisões e melhora a transparência do processo, principalmente em projetos em grupo</a:t>
            </a:r>
          </a:p>
          <a:p>
            <a:pPr>
              <a:lnSpc>
                <a:spcPct val="100000"/>
              </a:lnSpc>
              <a:buClr>
                <a:srgbClr val="003C78"/>
              </a:buClr>
            </a:pPr>
            <a:endParaRPr lang="en-GB" sz="3600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4" name="Imagem 3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595" y="2748080"/>
            <a:ext cx="6245705" cy="5958800"/>
          </a:xfrm>
          <a:prstGeom prst="rect">
            <a:avLst/>
          </a:prstGeom>
        </p:spPr>
      </p:pic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4F47B30-60DA-AE27-A522-9351E7454424}"/>
              </a:ext>
            </a:extLst>
          </p:cNvPr>
          <p:cNvSpPr txBox="1">
            <a:spLocks/>
          </p:cNvSpPr>
          <p:nvPr/>
        </p:nvSpPr>
        <p:spPr>
          <a:xfrm>
            <a:off x="1028700" y="1047749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78992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Retângulo 2"/>
          <p:cNvSpPr/>
          <p:nvPr/>
        </p:nvSpPr>
        <p:spPr>
          <a:xfrm>
            <a:off x="1090012" y="2607808"/>
            <a:ext cx="1624148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Limpar o banco de dados é uma das tarefas que mais consome tempo em uma análise de dados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800" dirty="0" err="1">
                <a:latin typeface="Inter" panose="020B0604020202020204" charset="0"/>
                <a:ea typeface="Inter" panose="020B0604020202020204" charset="0"/>
              </a:rPr>
              <a:t>Tidying</a:t>
            </a:r>
            <a:r>
              <a:rPr lang="pt-BR" sz="3800" dirty="0">
                <a:latin typeface="Inter" panose="020B0604020202020204" charset="0"/>
                <a:ea typeface="Inter" panose="020B0604020202020204" charset="0"/>
              </a:rPr>
              <a:t> é o processo de estruturar os bancos de dados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1816D4-C44D-4FB1-8AF9-6FA3E44DF2E3}"/>
              </a:ext>
            </a:extLst>
          </p:cNvPr>
          <p:cNvSpPr txBox="1"/>
          <p:nvPr/>
        </p:nvSpPr>
        <p:spPr>
          <a:xfrm>
            <a:off x="2438400" y="6264483"/>
            <a:ext cx="12749843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Happy families are all alike; every unhappy family is unhappy in its own way </a:t>
            </a:r>
          </a:p>
          <a:p>
            <a:pPr algn="r">
              <a:lnSpc>
                <a:spcPct val="150000"/>
              </a:lnSpc>
            </a:pPr>
            <a:r>
              <a:rPr lang="en-US" sz="2400" i="1" dirty="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Leo Tolstoy</a:t>
            </a:r>
            <a:endParaRPr lang="pt-BR" sz="2400" i="1" dirty="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7577898" y="931478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Wickham (2014), https://cran.r-project.org/web/packages/tidyr/vignettes/tidy-data.html</a:t>
            </a:r>
            <a:endParaRPr lang="pt-BR" sz="2000" dirty="0">
              <a:latin typeface="Barlow" panose="000005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no R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3117393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em EFA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C6A022-4F5A-A5EA-B2DD-2CD570D3C0DE}"/>
              </a:ext>
            </a:extLst>
          </p:cNvPr>
          <p:cNvSpPr txBox="1">
            <a:spLocks/>
          </p:cNvSpPr>
          <p:nvPr/>
        </p:nvSpPr>
        <p:spPr>
          <a:xfrm>
            <a:off x="1035584" y="2938146"/>
            <a:ext cx="16610732" cy="55641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Tamanho</a:t>
            </a:r>
            <a:r>
              <a:rPr lang="en-GB" b="1" dirty="0">
                <a:latin typeface="Barlow" panose="00000500000000000000" pitchFamily="2" charset="0"/>
              </a:rPr>
              <a:t> da </a:t>
            </a:r>
            <a:r>
              <a:rPr lang="en-GB" b="1" dirty="0" err="1">
                <a:latin typeface="Barlow" panose="00000500000000000000" pitchFamily="2" charset="0"/>
              </a:rPr>
              <a:t>amostra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200 </a:t>
            </a:r>
            <a:r>
              <a:rPr lang="en-GB" dirty="0" err="1">
                <a:latin typeface="Barlow" panose="00000500000000000000" pitchFamily="2" charset="0"/>
              </a:rPr>
              <a:t>pessoas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mais</a:t>
            </a:r>
            <a:endParaRPr lang="en-GB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20:1 </a:t>
            </a:r>
            <a:r>
              <a:rPr lang="en-GB" dirty="0" err="1">
                <a:latin typeface="Barlow" panose="00000500000000000000" pitchFamily="2" charset="0"/>
              </a:rPr>
              <a:t>casos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relação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variaveis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menos</a:t>
            </a:r>
            <a:r>
              <a:rPr lang="en-GB" dirty="0">
                <a:latin typeface="Barlow" panose="00000500000000000000" pitchFamily="2" charset="0"/>
              </a:rPr>
              <a:t>. O </a:t>
            </a:r>
            <a:r>
              <a:rPr lang="en-GB" dirty="0" err="1">
                <a:latin typeface="Barlow" panose="00000500000000000000" pitchFamily="2" charset="0"/>
              </a:rPr>
              <a:t>critério</a:t>
            </a:r>
            <a:r>
              <a:rPr lang="en-GB" dirty="0">
                <a:latin typeface="Barlow" panose="00000500000000000000" pitchFamily="2" charset="0"/>
              </a:rPr>
              <a:t> 10:1 </a:t>
            </a:r>
            <a:r>
              <a:rPr lang="en-GB" dirty="0" err="1">
                <a:latin typeface="Barlow" panose="00000500000000000000" pitchFamily="2" charset="0"/>
              </a:rPr>
              <a:t>pode</a:t>
            </a:r>
            <a:r>
              <a:rPr lang="en-GB" dirty="0">
                <a:latin typeface="Barlow" panose="00000500000000000000" pitchFamily="2" charset="0"/>
              </a:rPr>
              <a:t> ser </a:t>
            </a:r>
            <a:r>
              <a:rPr lang="en-GB" dirty="0" err="1">
                <a:latin typeface="Barlow" panose="00000500000000000000" pitchFamily="2" charset="0"/>
              </a:rPr>
              <a:t>usado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quanto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dados </a:t>
            </a:r>
            <a:r>
              <a:rPr lang="en-GB" dirty="0" err="1">
                <a:latin typeface="Barlow" panose="00000500000000000000" pitchFamily="2" charset="0"/>
              </a:rPr>
              <a:t>são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robustos</a:t>
            </a:r>
            <a:r>
              <a:rPr lang="en-GB" dirty="0">
                <a:latin typeface="Barlow" panose="00000500000000000000" pitchFamily="2" charset="0"/>
              </a:rPr>
              <a:t> (</a:t>
            </a:r>
            <a:r>
              <a:rPr lang="en-GB" dirty="0" err="1">
                <a:latin typeface="Barlow" panose="00000500000000000000" pitchFamily="2" charset="0"/>
              </a:rPr>
              <a:t>como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estruturas</a:t>
            </a:r>
            <a:r>
              <a:rPr lang="en-GB" dirty="0">
                <a:latin typeface="Barlow" panose="00000500000000000000" pitchFamily="2" charset="0"/>
              </a:rPr>
              <a:t> com </a:t>
            </a:r>
            <a:r>
              <a:rPr lang="en-GB" dirty="0" err="1">
                <a:latin typeface="Barlow" panose="00000500000000000000" pitchFamily="2" charset="0"/>
              </a:rPr>
              <a:t>cargas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fatoriais</a:t>
            </a:r>
            <a:r>
              <a:rPr lang="en-GB" dirty="0">
                <a:latin typeface="Barlow" panose="00000500000000000000" pitchFamily="2" charset="0"/>
              </a:rPr>
              <a:t> de 0.70 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maiores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Quantos</a:t>
            </a:r>
            <a:r>
              <a:rPr lang="en-GB" b="1" dirty="0">
                <a:latin typeface="Barlow" panose="00000500000000000000" pitchFamily="2" charset="0"/>
              </a:rPr>
              <a:t> </a:t>
            </a:r>
            <a:r>
              <a:rPr lang="en-GB" b="1" dirty="0" err="1">
                <a:latin typeface="Barlow" panose="00000500000000000000" pitchFamily="2" charset="0"/>
              </a:rPr>
              <a:t>fatores</a:t>
            </a:r>
            <a:r>
              <a:rPr lang="en-GB" b="1" dirty="0">
                <a:latin typeface="Barlow" panose="00000500000000000000" pitchFamily="2" charset="0"/>
              </a:rPr>
              <a:t>?</a:t>
            </a:r>
          </a:p>
          <a:p>
            <a:pPr lvl="1"/>
            <a:r>
              <a:rPr lang="en-GB" dirty="0">
                <a:latin typeface="Barlow" panose="00000500000000000000" pitchFamily="2" charset="0"/>
              </a:rPr>
              <a:t>Scree test, Goodness-of-fit test, </a:t>
            </a:r>
            <a:r>
              <a:rPr lang="en-GB" dirty="0" err="1">
                <a:latin typeface="Barlow" panose="00000500000000000000" pitchFamily="2" charset="0"/>
              </a:rPr>
              <a:t>Resíduos</a:t>
            </a:r>
            <a:r>
              <a:rPr lang="en-GB" dirty="0">
                <a:latin typeface="Barlow" panose="00000500000000000000" pitchFamily="2" charset="0"/>
              </a:rPr>
              <a:t>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eigenvalues para </a:t>
            </a:r>
            <a:r>
              <a:rPr lang="en-GB" dirty="0" err="1">
                <a:latin typeface="Barlow" panose="00000500000000000000" pitchFamily="2" charset="0"/>
              </a:rPr>
              <a:t>saber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seus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tamanhos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relação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uns</a:t>
            </a:r>
            <a:r>
              <a:rPr lang="en-GB" dirty="0">
                <a:latin typeface="Barlow" panose="00000500000000000000" pitchFamily="2" charset="0"/>
              </a:rPr>
              <a:t> para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outros.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índices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adequação</a:t>
            </a:r>
            <a:r>
              <a:rPr lang="en-GB" dirty="0">
                <a:latin typeface="Barlow" panose="00000500000000000000" pitchFamily="2" charset="0"/>
              </a:rPr>
              <a:t> para </a:t>
            </a:r>
            <a:r>
              <a:rPr lang="en-GB" dirty="0" err="1">
                <a:latin typeface="Barlow" panose="00000500000000000000" pitchFamily="2" charset="0"/>
              </a:rPr>
              <a:t>ajudar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na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retenção</a:t>
            </a:r>
            <a:r>
              <a:rPr lang="en-GB" dirty="0">
                <a:latin typeface="Barlow" panose="00000500000000000000" pitchFamily="2" charset="0"/>
              </a:rPr>
              <a:t> de </a:t>
            </a:r>
            <a:r>
              <a:rPr lang="en-GB" dirty="0" err="1">
                <a:latin typeface="Barlow" panose="00000500000000000000" pitchFamily="2" charset="0"/>
              </a:rPr>
              <a:t>fatores</a:t>
            </a:r>
            <a:r>
              <a:rPr lang="en-GB" dirty="0">
                <a:latin typeface="Barlow" panose="00000500000000000000" pitchFamily="2" charset="0"/>
              </a:rPr>
              <a:t>. Use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reíduos</a:t>
            </a:r>
            <a:r>
              <a:rPr lang="en-GB" dirty="0">
                <a:latin typeface="Barlow" panose="00000500000000000000" pitchFamily="2" charset="0"/>
              </a:rPr>
              <a:t> para auxiliar </a:t>
            </a:r>
            <a:r>
              <a:rPr lang="en-GB" dirty="0" err="1">
                <a:latin typeface="Barlow" panose="00000500000000000000" pitchFamily="2" charset="0"/>
              </a:rPr>
              <a:t>na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exploração</a:t>
            </a:r>
            <a:r>
              <a:rPr lang="en-GB" dirty="0">
                <a:latin typeface="Barlow" panose="00000500000000000000" pitchFamily="2" charset="0"/>
              </a:rPr>
              <a:t> da </a:t>
            </a:r>
            <a:r>
              <a:rPr lang="en-GB" dirty="0" err="1">
                <a:latin typeface="Barlow" panose="00000500000000000000" pitchFamily="2" charset="0"/>
              </a:rPr>
              <a:t>adequação</a:t>
            </a:r>
            <a:r>
              <a:rPr lang="en-GB" dirty="0">
                <a:latin typeface="Barlow" panose="00000500000000000000" pitchFamily="2" charset="0"/>
              </a:rPr>
              <a:t> do </a:t>
            </a:r>
            <a:r>
              <a:rPr lang="en-GB" dirty="0" err="1">
                <a:latin typeface="Barlow" panose="00000500000000000000" pitchFamily="2" charset="0"/>
              </a:rPr>
              <a:t>modelo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Extração</a:t>
            </a:r>
            <a:r>
              <a:rPr lang="en-GB" b="1" dirty="0">
                <a:latin typeface="Barlow" panose="00000500000000000000" pitchFamily="2" charset="0"/>
              </a:rPr>
              <a:t> de </a:t>
            </a:r>
            <a:r>
              <a:rPr lang="en-GB" b="1" dirty="0" err="1">
                <a:latin typeface="Barlow" panose="00000500000000000000" pitchFamily="2" charset="0"/>
              </a:rPr>
              <a:t>fatores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Maximum Likelihood (</a:t>
            </a:r>
            <a:r>
              <a:rPr lang="en-GB" dirty="0" err="1">
                <a:latin typeface="Barlow" panose="00000500000000000000" pitchFamily="2" charset="0"/>
              </a:rPr>
              <a:t>distribuição</a:t>
            </a:r>
            <a:r>
              <a:rPr lang="en-GB" dirty="0">
                <a:latin typeface="Barlow" panose="00000500000000000000" pitchFamily="2" charset="0"/>
              </a:rPr>
              <a:t> normal) / Unweighted Least Squares (</a:t>
            </a:r>
            <a:r>
              <a:rPr lang="en-GB" dirty="0" err="1">
                <a:latin typeface="Barlow" panose="00000500000000000000" pitchFamily="2" charset="0"/>
              </a:rPr>
              <a:t>ou</a:t>
            </a:r>
            <a:r>
              <a:rPr lang="en-GB" dirty="0">
                <a:latin typeface="Barlow" panose="00000500000000000000" pitchFamily="2" charset="0"/>
              </a:rPr>
              <a:t> DWLS) (</a:t>
            </a:r>
            <a:r>
              <a:rPr lang="en-GB" dirty="0" err="1">
                <a:latin typeface="Barlow" panose="00000500000000000000" pitchFamily="2" charset="0"/>
              </a:rPr>
              <a:t>distribuição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-normal)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Rotação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Sempre </a:t>
            </a:r>
            <a:r>
              <a:rPr lang="en-GB" dirty="0" err="1">
                <a:latin typeface="Barlow" panose="00000500000000000000" pitchFamily="2" charset="0"/>
              </a:rPr>
              <a:t>oblíqua</a:t>
            </a:r>
            <a:r>
              <a:rPr lang="en-GB" dirty="0">
                <a:latin typeface="Barlow" panose="00000500000000000000" pitchFamily="2" charset="0"/>
              </a:rPr>
              <a:t> (e.g. </a:t>
            </a:r>
            <a:r>
              <a:rPr lang="en-GB" dirty="0" err="1">
                <a:latin typeface="Barlow" panose="00000500000000000000" pitchFamily="2" charset="0"/>
              </a:rPr>
              <a:t>Oblimin</a:t>
            </a:r>
            <a:r>
              <a:rPr lang="en-GB" dirty="0">
                <a:latin typeface="Barlow" panose="00000500000000000000" pitchFamily="2" charset="0"/>
              </a:rPr>
              <a:t>, Promax)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C504CA-BE1F-3130-C760-271701C9005E}"/>
              </a:ext>
            </a:extLst>
          </p:cNvPr>
          <p:cNvSpPr txBox="1"/>
          <p:nvPr/>
        </p:nvSpPr>
        <p:spPr>
          <a:xfrm>
            <a:off x="7618863" y="928865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SP801 Anna Brown, </a:t>
            </a:r>
            <a:r>
              <a:rPr lang="pt-BR" dirty="0" err="1">
                <a:latin typeface="Barlow" panose="00000500000000000000" pitchFamily="2" charset="0"/>
              </a:rPr>
              <a:t>Tabanick</a:t>
            </a:r>
            <a:r>
              <a:rPr lang="pt-BR" dirty="0">
                <a:latin typeface="Barlow" panose="00000500000000000000" pitchFamily="2" charset="0"/>
              </a:rPr>
              <a:t> &amp; </a:t>
            </a:r>
            <a:r>
              <a:rPr lang="pt-BR" dirty="0" err="1">
                <a:latin typeface="Barlow" panose="00000500000000000000" pitchFamily="2" charset="0"/>
              </a:rPr>
              <a:t>Fidell</a:t>
            </a:r>
            <a:r>
              <a:rPr lang="pt-BR" dirty="0">
                <a:latin typeface="Barlow" panose="00000500000000000000" pitchFamily="2" charset="0"/>
              </a:rPr>
              <a:t> (2011), McDonald (2011)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1522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948280A-4726-26D1-12F8-404ADD24E8E9}"/>
              </a:ext>
            </a:extLst>
          </p:cNvPr>
          <p:cNvSpPr txBox="1">
            <a:spLocks/>
          </p:cNvSpPr>
          <p:nvPr/>
        </p:nvSpPr>
        <p:spPr>
          <a:xfrm>
            <a:off x="1035584" y="936538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Boas práticas em psicometria</a:t>
            </a:r>
            <a:endParaRPr lang="en-GB" sz="54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3787596-5075-54A1-D420-31CA53F4B42A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Boas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C6A022-4F5A-A5EA-B2DD-2CD570D3C0DE}"/>
              </a:ext>
            </a:extLst>
          </p:cNvPr>
          <p:cNvSpPr txBox="1">
            <a:spLocks/>
          </p:cNvSpPr>
          <p:nvPr/>
        </p:nvSpPr>
        <p:spPr>
          <a:xfrm>
            <a:off x="1035584" y="2938146"/>
            <a:ext cx="16610732" cy="556416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Homogeneidade</a:t>
            </a:r>
            <a:r>
              <a:rPr lang="en-GB" b="1" dirty="0">
                <a:latin typeface="Barlow" panose="00000500000000000000" pitchFamily="2" charset="0"/>
              </a:rPr>
              <a:t> e alpha de Cronbach</a:t>
            </a:r>
          </a:p>
          <a:p>
            <a:pPr lvl="1"/>
            <a:r>
              <a:rPr lang="en-GB" dirty="0">
                <a:latin typeface="Barlow" panose="00000500000000000000" pitchFamily="2" charset="0"/>
              </a:rPr>
              <a:t>A </a:t>
            </a:r>
            <a:r>
              <a:rPr lang="en-GB" dirty="0" err="1">
                <a:latin typeface="Barlow" panose="00000500000000000000" pitchFamily="2" charset="0"/>
              </a:rPr>
              <a:t>homogeneidade</a:t>
            </a:r>
            <a:r>
              <a:rPr lang="en-GB" dirty="0">
                <a:latin typeface="Barlow" panose="00000500000000000000" pitchFamily="2" charset="0"/>
              </a:rPr>
              <a:t> é um </a:t>
            </a:r>
            <a:r>
              <a:rPr lang="en-GB" dirty="0" err="1">
                <a:latin typeface="Barlow" panose="00000500000000000000" pitchFamily="2" charset="0"/>
              </a:rPr>
              <a:t>princípio</a:t>
            </a:r>
            <a:r>
              <a:rPr lang="en-GB" dirty="0">
                <a:latin typeface="Barlow" panose="00000500000000000000" pitchFamily="2" charset="0"/>
              </a:rPr>
              <a:t> para o </a:t>
            </a:r>
            <a:r>
              <a:rPr lang="en-GB" dirty="0" err="1">
                <a:latin typeface="Barlow" panose="00000500000000000000" pitchFamily="2" charset="0"/>
              </a:rPr>
              <a:t>uso</a:t>
            </a:r>
            <a:r>
              <a:rPr lang="en-GB" dirty="0">
                <a:latin typeface="Barlow" panose="00000500000000000000" pitchFamily="2" charset="0"/>
              </a:rPr>
              <a:t> do alpha de Cronbach, </a:t>
            </a:r>
            <a:r>
              <a:rPr lang="en-GB" dirty="0" err="1">
                <a:latin typeface="Barlow" panose="00000500000000000000" pitchFamily="2" charset="0"/>
              </a:rPr>
              <a:t>portanto</a:t>
            </a:r>
            <a:r>
              <a:rPr lang="en-GB" dirty="0">
                <a:latin typeface="Barlow" panose="00000500000000000000" pitchFamily="2" charset="0"/>
              </a:rPr>
              <a:t>, o alpha de Cronbach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mede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homogeneidade</a:t>
            </a:r>
            <a:r>
              <a:rPr lang="en-GB" dirty="0">
                <a:latin typeface="Barlow" panose="00000500000000000000" pitchFamily="2" charset="0"/>
              </a:rPr>
              <a:t>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err="1">
                <a:latin typeface="Barlow" panose="00000500000000000000" pitchFamily="2" charset="0"/>
              </a:rPr>
              <a:t>Correlações</a:t>
            </a:r>
            <a:r>
              <a:rPr lang="en-GB" b="1" dirty="0">
                <a:latin typeface="Barlow" panose="00000500000000000000" pitchFamily="2" charset="0"/>
              </a:rPr>
              <a:t> </a:t>
            </a:r>
            <a:r>
              <a:rPr lang="en-GB" b="1" dirty="0" err="1">
                <a:latin typeface="Barlow" panose="00000500000000000000" pitchFamily="2" charset="0"/>
              </a:rPr>
              <a:t>convergentes</a:t>
            </a:r>
            <a:r>
              <a:rPr lang="en-GB" b="1" dirty="0">
                <a:latin typeface="Barlow" panose="00000500000000000000" pitchFamily="2" charset="0"/>
              </a:rPr>
              <a:t> e </a:t>
            </a:r>
            <a:r>
              <a:rPr lang="en-GB" b="1" dirty="0" err="1">
                <a:latin typeface="Barlow" panose="00000500000000000000" pitchFamily="2" charset="0"/>
              </a:rPr>
              <a:t>discriminantes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Um teste </a:t>
            </a:r>
            <a:r>
              <a:rPr lang="en-GB" dirty="0" err="1">
                <a:latin typeface="Barlow" panose="00000500000000000000" pitchFamily="2" charset="0"/>
              </a:rPr>
              <a:t>não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deve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apenas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convergir</a:t>
            </a:r>
            <a:r>
              <a:rPr lang="en-GB" dirty="0">
                <a:latin typeface="Barlow" panose="00000500000000000000" pitchFamily="2" charset="0"/>
              </a:rPr>
              <a:t> com </a:t>
            </a:r>
            <a:r>
              <a:rPr lang="en-GB" dirty="0" err="1">
                <a:latin typeface="Barlow" panose="00000500000000000000" pitchFamily="2" charset="0"/>
              </a:rPr>
              <a:t>construtos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similares</a:t>
            </a:r>
            <a:r>
              <a:rPr lang="en-GB" dirty="0">
                <a:latin typeface="Barlow" panose="00000500000000000000" pitchFamily="2" charset="0"/>
              </a:rPr>
              <a:t>, </a:t>
            </a:r>
            <a:r>
              <a:rPr lang="en-GB" dirty="0" err="1">
                <a:latin typeface="Barlow" panose="00000500000000000000" pitchFamily="2" charset="0"/>
              </a:rPr>
              <a:t>ele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deve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também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discriminar</a:t>
            </a:r>
            <a:r>
              <a:rPr lang="en-GB" dirty="0">
                <a:latin typeface="Barlow" panose="00000500000000000000" pitchFamily="2" charset="0"/>
              </a:rPr>
              <a:t> entre </a:t>
            </a:r>
            <a:r>
              <a:rPr lang="en-GB" dirty="0" err="1">
                <a:latin typeface="Barlow" panose="00000500000000000000" pitchFamily="2" charset="0"/>
              </a:rPr>
              <a:t>construtos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diferentes</a:t>
            </a:r>
            <a:r>
              <a:rPr lang="en-GB" dirty="0">
                <a:latin typeface="Barlow" panose="00000500000000000000" pitchFamily="2" charset="0"/>
              </a:rPr>
              <a:t>. 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Barlow" panose="00000500000000000000" pitchFamily="2" charset="0"/>
              </a:rPr>
              <a:t>Boas </a:t>
            </a:r>
            <a:r>
              <a:rPr lang="en-GB" b="1" dirty="0" err="1">
                <a:latin typeface="Barlow" panose="00000500000000000000" pitchFamily="2" charset="0"/>
              </a:rPr>
              <a:t>perguntas</a:t>
            </a:r>
            <a:r>
              <a:rPr lang="en-GB" b="1" dirty="0">
                <a:latin typeface="Barlow" panose="00000500000000000000" pitchFamily="2" charset="0"/>
              </a:rPr>
              <a:t>, boas </a:t>
            </a:r>
            <a:r>
              <a:rPr lang="en-GB" b="1" dirty="0" err="1">
                <a:latin typeface="Barlow" panose="00000500000000000000" pitchFamily="2" charset="0"/>
              </a:rPr>
              <a:t>respostas</a:t>
            </a:r>
            <a:endParaRPr lang="en-GB" b="1" dirty="0">
              <a:latin typeface="Barlow" panose="00000500000000000000" pitchFamily="2" charset="0"/>
            </a:endParaRPr>
          </a:p>
          <a:p>
            <a:pPr lvl="1"/>
            <a:r>
              <a:rPr lang="en-GB" dirty="0">
                <a:latin typeface="Barlow" panose="00000500000000000000" pitchFamily="2" charset="0"/>
              </a:rPr>
              <a:t>Nem </a:t>
            </a:r>
            <a:r>
              <a:rPr lang="en-GB" dirty="0" err="1">
                <a:latin typeface="Barlow" panose="00000500000000000000" pitchFamily="2" charset="0"/>
              </a:rPr>
              <a:t>tudo</a:t>
            </a:r>
            <a:r>
              <a:rPr lang="en-GB" dirty="0">
                <a:latin typeface="Barlow" panose="00000500000000000000" pitchFamily="2" charset="0"/>
              </a:rPr>
              <a:t> é </a:t>
            </a:r>
            <a:r>
              <a:rPr lang="en-GB" dirty="0" err="1">
                <a:latin typeface="Barlow" panose="00000500000000000000" pitchFamily="2" charset="0"/>
              </a:rPr>
              <a:t>sobre</a:t>
            </a:r>
            <a:r>
              <a:rPr lang="en-GB" dirty="0">
                <a:latin typeface="Barlow" panose="00000500000000000000" pitchFamily="2" charset="0"/>
              </a:rPr>
              <a:t> a </a:t>
            </a:r>
            <a:r>
              <a:rPr lang="en-GB" dirty="0" err="1">
                <a:latin typeface="Barlow" panose="00000500000000000000" pitchFamily="2" charset="0"/>
              </a:rPr>
              <a:t>análise</a:t>
            </a:r>
            <a:r>
              <a:rPr lang="en-GB" dirty="0">
                <a:latin typeface="Barlow" panose="00000500000000000000" pitchFamily="2" charset="0"/>
              </a:rPr>
              <a:t> de dados, é </a:t>
            </a:r>
            <a:r>
              <a:rPr lang="en-GB" dirty="0" err="1">
                <a:latin typeface="Barlow" panose="00000500000000000000" pitchFamily="2" charset="0"/>
              </a:rPr>
              <a:t>importante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lembrar</a:t>
            </a:r>
            <a:r>
              <a:rPr lang="en-GB" dirty="0">
                <a:latin typeface="Barlow" panose="00000500000000000000" pitchFamily="2" charset="0"/>
              </a:rPr>
              <a:t> do </a:t>
            </a:r>
            <a:r>
              <a:rPr lang="en-GB" dirty="0" err="1">
                <a:latin typeface="Barlow" panose="00000500000000000000" pitchFamily="2" charset="0"/>
              </a:rPr>
              <a:t>modelo</a:t>
            </a:r>
            <a:r>
              <a:rPr lang="en-GB" dirty="0">
                <a:latin typeface="Barlow" panose="00000500000000000000" pitchFamily="2" charset="0"/>
              </a:rPr>
              <a:t> PPDAC. </a:t>
            </a:r>
            <a:r>
              <a:rPr lang="en-GB" dirty="0" err="1">
                <a:latin typeface="Barlow" panose="00000500000000000000" pitchFamily="2" charset="0"/>
              </a:rPr>
              <a:t>Só</a:t>
            </a:r>
            <a:r>
              <a:rPr lang="en-GB" dirty="0">
                <a:latin typeface="Barlow" panose="00000500000000000000" pitchFamily="2" charset="0"/>
              </a:rPr>
              <a:t> é </a:t>
            </a:r>
            <a:r>
              <a:rPr lang="en-GB" dirty="0" err="1">
                <a:latin typeface="Barlow" panose="00000500000000000000" pitchFamily="2" charset="0"/>
              </a:rPr>
              <a:t>possível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extrair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informação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sobre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aquilo</a:t>
            </a:r>
            <a:r>
              <a:rPr lang="en-GB" dirty="0">
                <a:latin typeface="Barlow" panose="00000500000000000000" pitchFamily="2" charset="0"/>
              </a:rPr>
              <a:t> que é </a:t>
            </a:r>
            <a:r>
              <a:rPr lang="en-GB" dirty="0" err="1">
                <a:latin typeface="Barlow" panose="00000500000000000000" pitchFamily="2" charset="0"/>
              </a:rPr>
              <a:t>perguntado</a:t>
            </a:r>
            <a:r>
              <a:rPr lang="en-GB" dirty="0">
                <a:latin typeface="Barlow" panose="00000500000000000000" pitchFamily="2" charset="0"/>
              </a:rPr>
              <a:t>. Do </a:t>
            </a:r>
            <a:r>
              <a:rPr lang="en-GB" dirty="0" err="1">
                <a:latin typeface="Barlow" panose="00000500000000000000" pitchFamily="2" charset="0"/>
              </a:rPr>
              <a:t>contrário</a:t>
            </a:r>
            <a:r>
              <a:rPr lang="en-GB" dirty="0">
                <a:latin typeface="Barlow" panose="00000500000000000000" pitchFamily="2" charset="0"/>
              </a:rPr>
              <a:t>, as </a:t>
            </a:r>
            <a:r>
              <a:rPr lang="en-GB" dirty="0" err="1">
                <a:latin typeface="Barlow" panose="00000500000000000000" pitchFamily="2" charset="0"/>
              </a:rPr>
              <a:t>interpretações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estarão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extrapolando</a:t>
            </a:r>
            <a:r>
              <a:rPr lang="en-GB" dirty="0">
                <a:latin typeface="Barlow" panose="00000500000000000000" pitchFamily="2" charset="0"/>
              </a:rPr>
              <a:t> </a:t>
            </a:r>
            <a:r>
              <a:rPr lang="en-GB" dirty="0" err="1">
                <a:latin typeface="Barlow" panose="00000500000000000000" pitchFamily="2" charset="0"/>
              </a:rPr>
              <a:t>os</a:t>
            </a:r>
            <a:r>
              <a:rPr lang="en-GB" dirty="0">
                <a:latin typeface="Barlow" panose="00000500000000000000" pitchFamily="2" charset="0"/>
              </a:rPr>
              <a:t> dados.</a:t>
            </a:r>
          </a:p>
          <a:p>
            <a:pPr lvl="1"/>
            <a:endParaRPr lang="en-GB" dirty="0">
              <a:latin typeface="Barlow" panose="00000500000000000000" pitchFamily="2" charset="0"/>
            </a:endParaRPr>
          </a:p>
          <a:p>
            <a:pPr lvl="1"/>
            <a:endParaRPr lang="en-GB" dirty="0">
              <a:latin typeface="Barlow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C504CA-BE1F-3130-C760-271701C9005E}"/>
              </a:ext>
            </a:extLst>
          </p:cNvPr>
          <p:cNvSpPr txBox="1"/>
          <p:nvPr/>
        </p:nvSpPr>
        <p:spPr>
          <a:xfrm>
            <a:off x="7618863" y="9288658"/>
            <a:ext cx="975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Barlow" panose="00000500000000000000" pitchFamily="2" charset="0"/>
              </a:rPr>
              <a:t>Fonte: McDonald (2011)</a:t>
            </a:r>
            <a:endParaRPr lang="pt-BR" sz="2000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730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24EB26A-6E09-AFD5-998B-E0F7044B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8" y="1339371"/>
            <a:ext cx="15203050" cy="89476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7B24AC9-3A01-7167-28E4-B5C26C5074F7}"/>
              </a:ext>
            </a:extLst>
          </p:cNvPr>
          <p:cNvSpPr txBox="1">
            <a:spLocks/>
          </p:cNvSpPr>
          <p:nvPr/>
        </p:nvSpPr>
        <p:spPr>
          <a:xfrm>
            <a:off x="8050602" y="638916"/>
            <a:ext cx="9213298" cy="1400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Aprender R é uma jornada!</a:t>
            </a:r>
            <a:endParaRPr lang="en-GB" sz="5400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967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624EB26A-6E09-AFD5-998B-E0F7044B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8" y="1339371"/>
            <a:ext cx="15203050" cy="894762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7B24AC9-3A01-7167-28E4-B5C26C5074F7}"/>
              </a:ext>
            </a:extLst>
          </p:cNvPr>
          <p:cNvSpPr txBox="1">
            <a:spLocks/>
          </p:cNvSpPr>
          <p:nvPr/>
        </p:nvSpPr>
        <p:spPr>
          <a:xfrm>
            <a:off x="8050602" y="638916"/>
            <a:ext cx="9213298" cy="1400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 dirty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Aprender R é uma jornada!</a:t>
            </a:r>
            <a:endParaRPr lang="en-GB" sz="5400" b="1" dirty="0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C5FA0A2-6F45-47A4-2BD8-D674C365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878" y="3064053"/>
            <a:ext cx="3350959" cy="335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57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323195" y="5429315"/>
            <a:ext cx="671439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“</a:t>
            </a:r>
            <a:r>
              <a:rPr lang="en-US" sz="3200" err="1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Os</a:t>
            </a:r>
            <a:r>
              <a:rPr lang="en-US" sz="3200">
                <a:solidFill>
                  <a:srgbClr val="000000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números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não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tem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como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falar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si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mesmos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Somos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que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falamos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por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eles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Nós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imbuímos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 de </a:t>
            </a:r>
            <a:r>
              <a:rPr lang="en-US" sz="3200" err="1">
                <a:solidFill>
                  <a:srgbClr val="000000"/>
                </a:solidFill>
                <a:latin typeface="Inter"/>
              </a:rPr>
              <a:t>significado</a:t>
            </a:r>
            <a:r>
              <a:rPr lang="en-US" sz="3200">
                <a:solidFill>
                  <a:srgbClr val="000000"/>
                </a:solidFill>
                <a:latin typeface="Inter"/>
              </a:rPr>
              <a:t>.”</a:t>
            </a:r>
          </a:p>
          <a:p>
            <a:pPr algn="r"/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Nate Silver</a:t>
            </a: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O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sinal</a:t>
            </a:r>
            <a:r>
              <a:rPr lang="en-US" sz="2400" i="1">
                <a:solidFill>
                  <a:srgbClr val="000000"/>
                </a:solidFill>
                <a:latin typeface="Inter"/>
              </a:rPr>
              <a:t> e o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ruído</a:t>
            </a:r>
            <a:endParaRPr lang="en-US" sz="2400" i="1">
              <a:solidFill>
                <a:srgbClr val="000000"/>
              </a:solidFill>
              <a:latin typeface="Inte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>
                <a:solidFill>
                  <a:srgbClr val="000000"/>
                </a:solidFill>
                <a:latin typeface="Inter"/>
              </a:rPr>
              <a:t>CONSIDERAÇÕES FINAIS</a:t>
            </a:r>
          </a:p>
        </p:txBody>
      </p:sp>
      <p:sp>
        <p:nvSpPr>
          <p:cNvPr id="11" name="TextBox 9"/>
          <p:cNvSpPr txBox="1"/>
          <p:nvPr/>
        </p:nvSpPr>
        <p:spPr>
          <a:xfrm>
            <a:off x="9906000" y="2111824"/>
            <a:ext cx="7131587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3200">
                <a:solidFill>
                  <a:srgbClr val="000000"/>
                </a:solidFill>
                <a:latin typeface="Inter"/>
              </a:rPr>
              <a:t>“It’s not the numbers that are interesting. It’s what they tell us about the lives behind the numbers.”</a:t>
            </a:r>
          </a:p>
          <a:p>
            <a:pPr algn="r"/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>
                <a:solidFill>
                  <a:srgbClr val="000000"/>
                </a:solidFill>
                <a:latin typeface="Inter"/>
              </a:rPr>
              <a:t>Hans </a:t>
            </a:r>
            <a:r>
              <a:rPr lang="en-US" sz="2400" i="1" err="1">
                <a:solidFill>
                  <a:srgbClr val="000000"/>
                </a:solidFill>
                <a:latin typeface="Inter"/>
              </a:rPr>
              <a:t>Rosling</a:t>
            </a:r>
            <a:endParaRPr lang="en-US" sz="2400" i="1">
              <a:solidFill>
                <a:srgbClr val="000000"/>
              </a:solidFill>
              <a:latin typeface="Inter"/>
            </a:endParaRPr>
          </a:p>
          <a:p>
            <a:pPr algn="r"/>
            <a:r>
              <a:rPr lang="en-US" sz="2400" i="1" err="1">
                <a:solidFill>
                  <a:srgbClr val="000000"/>
                </a:solidFill>
                <a:latin typeface="Inter"/>
              </a:rPr>
              <a:t>Factfulness</a:t>
            </a:r>
            <a:r>
              <a:rPr lang="en-US" sz="2400" i="1">
                <a:solidFill>
                  <a:srgbClr val="000000"/>
                </a:solidFill>
                <a:latin typeface="Inter"/>
              </a:rPr>
              <a:t>, p.20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111824"/>
            <a:ext cx="8059069" cy="60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20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88392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Recomendações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354E30B-E387-16AD-386D-918B6B5148AB}"/>
              </a:ext>
            </a:extLst>
          </p:cNvPr>
          <p:cNvSpPr txBox="1"/>
          <p:nvPr/>
        </p:nvSpPr>
        <p:spPr>
          <a:xfrm>
            <a:off x="1046470" y="2668785"/>
            <a:ext cx="664724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Programming</a:t>
            </a:r>
            <a:r>
              <a:rPr lang="pt-BR" sz="2800" dirty="0">
                <a:latin typeface="Barlow" panose="00000500000000000000" pitchFamily="2" charset="0"/>
              </a:rPr>
              <a:t> in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Stack overflow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R-bloggers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R-ladies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Curso-R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#TidyTuesday no Twitter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Rgraph</a:t>
            </a:r>
            <a:r>
              <a:rPr lang="pt-BR" sz="2800" dirty="0">
                <a:latin typeface="Barlow" panose="00000500000000000000" pitchFamily="2" charset="0"/>
              </a:rPr>
              <a:t> </a:t>
            </a:r>
            <a:r>
              <a:rPr lang="pt-BR" sz="2800" dirty="0" err="1">
                <a:latin typeface="Barlow" panose="00000500000000000000" pitchFamily="2" charset="0"/>
              </a:rPr>
              <a:t>gallery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8B898B-3303-EDFA-D186-A4E8908FF9F5}"/>
              </a:ext>
            </a:extLst>
          </p:cNvPr>
          <p:cNvSpPr txBox="1"/>
          <p:nvPr/>
        </p:nvSpPr>
        <p:spPr>
          <a:xfrm>
            <a:off x="7693718" y="2668785"/>
            <a:ext cx="66472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Zen do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Cookbook</a:t>
            </a:r>
            <a:r>
              <a:rPr lang="pt-BR" sz="2800" dirty="0">
                <a:latin typeface="Barlow" panose="00000500000000000000" pitchFamily="2" charset="0"/>
              </a:rPr>
              <a:t>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STHDA para 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Google </a:t>
            </a:r>
            <a:r>
              <a:rPr lang="pt-BR" sz="2800" dirty="0" err="1">
                <a:latin typeface="Barlow" panose="00000500000000000000" pitchFamily="2" charset="0"/>
              </a:rPr>
              <a:t>Groups</a:t>
            </a:r>
            <a:r>
              <a:rPr lang="pt-BR" sz="2800" dirty="0">
                <a:latin typeface="Barlow" panose="00000500000000000000" pitchFamily="2" charset="0"/>
              </a:rPr>
              <a:t> do </a:t>
            </a:r>
            <a:r>
              <a:rPr lang="pt-BR" sz="2800" dirty="0" err="1">
                <a:latin typeface="Barlow" panose="00000500000000000000" pitchFamily="2" charset="0"/>
              </a:rPr>
              <a:t>lavaan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Barlow" panose="00000500000000000000" pitchFamily="2" charset="0"/>
              </a:rPr>
              <a:t>Fóruns do </a:t>
            </a:r>
            <a:r>
              <a:rPr lang="pt-BR" sz="2800" dirty="0" err="1">
                <a:latin typeface="Barlow" panose="00000500000000000000" pitchFamily="2" charset="0"/>
              </a:rPr>
              <a:t>Mplus</a:t>
            </a: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2800" dirty="0">
              <a:latin typeface="Barlow" panose="000005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 err="1">
                <a:latin typeface="Barlow" panose="00000500000000000000" pitchFamily="2" charset="0"/>
              </a:rPr>
              <a:t>Statology</a:t>
            </a:r>
            <a:endParaRPr lang="pt-BR" sz="2800" dirty="0">
              <a:latin typeface="Barlow" panose="00000500000000000000" pitchFamily="2" charset="0"/>
            </a:endParaRPr>
          </a:p>
        </p:txBody>
      </p:sp>
      <p:pic>
        <p:nvPicPr>
          <p:cNvPr id="35" name="Picture 16">
            <a:extLst>
              <a:ext uri="{FF2B5EF4-FFF2-40B4-BE49-F238E27FC236}">
                <a16:creationId xmlns:a16="http://schemas.microsoft.com/office/drawing/2014/main" id="{4DDF27B4-513E-2767-2A0B-D70FEFF75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4" r="29460"/>
          <a:stretch/>
        </p:blipFill>
        <p:spPr>
          <a:xfrm>
            <a:off x="10738884" y="1047748"/>
            <a:ext cx="7549116" cy="95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720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610852" y="3666172"/>
            <a:ext cx="13066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0">
                <a:solidFill>
                  <a:schemeClr val="bg1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print(‘até a próxima!’)</a:t>
            </a:r>
          </a:p>
        </p:txBody>
      </p: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FD3C68E-079E-FA54-6742-7C827923DF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266700"/>
            <a:ext cx="3227056" cy="19927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8AB2515-9B40-9679-51E0-2157A88C22A8}"/>
              </a:ext>
            </a:extLst>
          </p:cNvPr>
          <p:cNvSpPr txBox="1"/>
          <p:nvPr/>
        </p:nvSpPr>
        <p:spPr>
          <a:xfrm>
            <a:off x="4114800" y="534232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if(</a:t>
            </a:r>
            <a:r>
              <a:rPr lang="en-US" sz="3600" err="1">
                <a:solidFill>
                  <a:srgbClr val="F6FBFC"/>
                </a:solidFill>
                <a:latin typeface="Barlow" panose="00000500000000000000" pitchFamily="2" charset="0"/>
              </a:rPr>
              <a:t>contato</a:t>
            </a:r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 == “sim”) {</a:t>
            </a:r>
          </a:p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print(“acrispim@ias.org.br")</a:t>
            </a:r>
          </a:p>
          <a:p>
            <a:r>
              <a:rPr lang="en-US" sz="3600">
                <a:solidFill>
                  <a:srgbClr val="F6FBFC"/>
                </a:solidFill>
                <a:latin typeface="Barlow" panose="00000500000000000000" pitchFamily="2" charset="0"/>
              </a:rPr>
              <a:t>}</a:t>
            </a:r>
            <a:endParaRPr lang="pt-BR" sz="3600">
              <a:solidFill>
                <a:srgbClr val="F6FBFC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1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4580108" cy="2249424"/>
          </a:xfrm>
        </p:spPr>
        <p:txBody>
          <a:bodyPr>
            <a:norm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COMO TUDO ISSO FUNCIONA?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455510" y="3207931"/>
            <a:ext cx="15294969" cy="3698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Partes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um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código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4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sz="4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dados:</a:t>
            </a:r>
          </a:p>
          <a:p>
            <a:pPr>
              <a:lnSpc>
                <a:spcPct val="12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76937" y="5457355"/>
            <a:ext cx="7852115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Clr>
                <a:srgbClr val="04A07B"/>
              </a:buClr>
            </a:pPr>
            <a:r>
              <a:rPr lang="en-GB" sz="54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beep(sound = 8)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1008062" y="7395985"/>
            <a:ext cx="4003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>
                <a:latin typeface="Inter" panose="020B0604020202020204" charset="0"/>
                <a:ea typeface="Inter" panose="020B0604020202020204" charset="0"/>
              </a:rPr>
              <a:t>argumentos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115300" y="5399127"/>
            <a:ext cx="3619500" cy="1205984"/>
          </a:xfrm>
          <a:prstGeom prst="rect">
            <a:avLst/>
          </a:prstGeom>
          <a:noFill/>
          <a:ln w="38100">
            <a:solidFill>
              <a:srgbClr val="003C7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cxnSp>
        <p:nvCxnSpPr>
          <p:cNvPr id="14" name="Conector de Seta Reta 13"/>
          <p:cNvCxnSpPr/>
          <p:nvPr/>
        </p:nvCxnSpPr>
        <p:spPr>
          <a:xfrm>
            <a:off x="9906000" y="6789123"/>
            <a:ext cx="1091176" cy="564177"/>
          </a:xfrm>
          <a:prstGeom prst="straightConnector1">
            <a:avLst/>
          </a:prstGeom>
          <a:ln w="76200">
            <a:solidFill>
              <a:srgbClr val="003C7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1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8083" y="6604469"/>
            <a:ext cx="3901467" cy="1507816"/>
          </a:xfrm>
        </p:spPr>
        <p:txBody>
          <a:bodyPr>
            <a:normAutofit/>
          </a:bodyPr>
          <a:lstStyle/>
          <a:p>
            <a:pPr algn="r"/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Componentes de um script</a:t>
            </a:r>
            <a:endParaRPr lang="en-GB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912800"/>
            <a:ext cx="11201400" cy="642606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89056" y="189651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Nome do arquivo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3667352" y="4736084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Comentários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0819264" y="7007263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Funções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7095803" y="2422140"/>
            <a:ext cx="1493253" cy="525626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9755952" y="5261708"/>
            <a:ext cx="3399333" cy="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7034500" y="5796430"/>
            <a:ext cx="3561861" cy="1617782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13322400" y="2783226"/>
            <a:ext cx="3379536" cy="1051250"/>
          </a:xfrm>
          <a:prstGeom prst="rect">
            <a:avLst/>
          </a:prstGeom>
          <a:solidFill>
            <a:schemeClr val="bg1"/>
          </a:solidFill>
          <a:ln w="3810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Pacotes</a:t>
            </a:r>
          </a:p>
        </p:txBody>
      </p:sp>
      <p:cxnSp>
        <p:nvCxnSpPr>
          <p:cNvPr id="26" name="Conector de Seta Reta 25"/>
          <p:cNvCxnSpPr/>
          <p:nvPr/>
        </p:nvCxnSpPr>
        <p:spPr>
          <a:xfrm flipV="1">
            <a:off x="8589056" y="3441864"/>
            <a:ext cx="4442681" cy="467627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072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Editor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3843653" y="2500685"/>
            <a:ext cx="4444347" cy="19346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Environment</a:t>
            </a:r>
            <a:endParaRPr lang="pt-BR" sz="4800">
              <a:solidFill>
                <a:schemeClr val="tx1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3295558" y="7516427"/>
            <a:ext cx="548012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Pasta com arquivos OU Help OU Gráficos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3155036" y="7606329"/>
            <a:ext cx="5518340" cy="2390028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Console </a:t>
            </a:r>
          </a:p>
          <a:p>
            <a:pPr algn="ctr"/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(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where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the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magic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 </a:t>
            </a:r>
            <a:r>
              <a:rPr lang="pt-BR" sz="2700" err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happens</a:t>
            </a:r>
            <a:r>
              <a:rPr lang="pt-BR" sz="27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867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3156" y="2225090"/>
            <a:ext cx="5518340" cy="3305175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escreve os seus scripts</a:t>
            </a:r>
          </a:p>
        </p:txBody>
      </p:sp>
    </p:spTree>
    <p:extLst>
      <p:ext uri="{BB962C8B-B14F-4D97-AF65-F5344CB8AC3E}">
        <p14:creationId xmlns:p14="http://schemas.microsoft.com/office/powerpoint/2010/main" val="414914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002" y="3639699"/>
            <a:ext cx="7500355" cy="750035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Adoro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números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B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inclui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viagens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comidas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livros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saber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um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pouco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as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coisas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funcionam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Sou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psicóloga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formação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Fiz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mestrado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doutorado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Psicologia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com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foco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avaliação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psicológica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psicometria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 Meu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estágio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pós-doutoral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foi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aplicada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no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comportamento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humano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dirty="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Gosto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estudar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métodos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estatísticos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psicométricos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diferentes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usos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do R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aplicar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construtos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como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bem-estar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afeto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diversidade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, CSE e </a:t>
            </a:r>
            <a:r>
              <a:rPr lang="en-GB" sz="2800" dirty="0" err="1">
                <a:latin typeface="Barlow" panose="00000500000000000000" pitchFamily="2" charset="0"/>
                <a:cs typeface="Segoe UI" panose="020B0502040204020203" pitchFamily="34" charset="0"/>
              </a:rPr>
              <a:t>personalidade</a:t>
            </a:r>
            <a:r>
              <a:rPr lang="en-GB" sz="2800" dirty="0">
                <a:latin typeface="Barlow" panose="00000500000000000000" pitchFamily="2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 dirty="0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443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227226" y="7507706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Aqui você executa os seus códigos (e pode escrever aqui também)</a:t>
            </a:r>
          </a:p>
        </p:txBody>
      </p:sp>
    </p:spTree>
    <p:extLst>
      <p:ext uri="{BB962C8B-B14F-4D97-AF65-F5344CB8AC3E}">
        <p14:creationId xmlns:p14="http://schemas.microsoft.com/office/powerpoint/2010/main" val="40025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encontra os seus objetos R, sejam eles dados, vetores, etc.</a:t>
            </a:r>
          </a:p>
        </p:txBody>
      </p:sp>
    </p:spTree>
    <p:extLst>
      <p:ext uri="{BB962C8B-B14F-4D97-AF65-F5344CB8AC3E}">
        <p14:creationId xmlns:p14="http://schemas.microsoft.com/office/powerpoint/2010/main" val="129739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2310063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003C7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 o histórico de comandos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416589" y="814127"/>
            <a:ext cx="1227222" cy="918422"/>
          </a:xfrm>
          <a:prstGeom prst="rect">
            <a:avLst/>
          </a:prstGeom>
          <a:noFill/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cxnSp>
        <p:nvCxnSpPr>
          <p:cNvPr id="6" name="Conector de Seta Reta 5"/>
          <p:cNvCxnSpPr/>
          <p:nvPr/>
        </p:nvCxnSpPr>
        <p:spPr>
          <a:xfrm>
            <a:off x="14045009" y="1417717"/>
            <a:ext cx="753834" cy="603590"/>
          </a:xfrm>
          <a:prstGeom prst="straightConnector1">
            <a:avLst/>
          </a:prstGeom>
          <a:ln w="57150">
            <a:solidFill>
              <a:srgbClr val="003C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7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069056" y="7327232"/>
            <a:ext cx="5218944" cy="2498307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Aqui você navega nas suas pastas do </a:t>
            </a:r>
            <a:r>
              <a:rPr lang="pt-BR" sz="3000" b="1">
                <a:solidFill>
                  <a:schemeClr val="tx1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caminho raiz</a:t>
            </a:r>
          </a:p>
        </p:txBody>
      </p:sp>
    </p:spTree>
    <p:extLst>
      <p:ext uri="{BB962C8B-B14F-4D97-AF65-F5344CB8AC3E}">
        <p14:creationId xmlns:p14="http://schemas.microsoft.com/office/powerpoint/2010/main" val="2595611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814127"/>
            <a:ext cx="14580108" cy="2249424"/>
          </a:xfrm>
        </p:spPr>
        <p:txBody>
          <a:bodyPr/>
          <a:lstStyle/>
          <a:p>
            <a:r>
              <a:rPr lang="pt-BR">
                <a:solidFill>
                  <a:srgbClr val="04A0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COMO TUDO ISSO FUNCIONA?</a:t>
            </a:r>
            <a:endParaRPr lang="en-GB">
              <a:solidFill>
                <a:srgbClr val="04A0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8" y="1"/>
            <a:ext cx="19373850" cy="1041558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393865" y="7002379"/>
            <a:ext cx="6705992" cy="2959769"/>
          </a:xfrm>
          <a:prstGeom prst="rect">
            <a:avLst/>
          </a:prstGeom>
          <a:solidFill>
            <a:schemeClr val="bg1"/>
          </a:solidFill>
          <a:ln w="57150">
            <a:solidFill>
              <a:srgbClr val="003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Plots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Gráficos montados no console</a:t>
            </a:r>
          </a:p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pacotes habilitados</a:t>
            </a:r>
          </a:p>
          <a:p>
            <a:r>
              <a:rPr lang="pt-BR" sz="3000" b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página do R 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Cran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Exemplo: ?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beep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t-BR" sz="3000" b="1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</a:t>
            </a:r>
            <a:r>
              <a:rPr lang="pt-BR" sz="3000" b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arquivos </a:t>
            </a:r>
            <a:r>
              <a:rPr lang="pt-BR" sz="3000" err="1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  <a:r>
              <a:rPr lang="pt-BR" sz="3000">
                <a:solidFill>
                  <a:srgbClr val="003C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 outros. </a:t>
            </a:r>
          </a:p>
        </p:txBody>
      </p:sp>
    </p:spTree>
    <p:extLst>
      <p:ext uri="{BB962C8B-B14F-4D97-AF65-F5344CB8AC3E}">
        <p14:creationId xmlns:p14="http://schemas.microsoft.com/office/powerpoint/2010/main" val="312010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9" y="-1"/>
            <a:ext cx="17632802" cy="103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01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E70A75-C909-1B1A-5421-FF338404F360}"/>
              </a:ext>
            </a:extLst>
          </p:cNvPr>
          <p:cNvSpPr txBox="1"/>
          <p:nvPr/>
        </p:nvSpPr>
        <p:spPr>
          <a:xfrm>
            <a:off x="4572000" y="3875157"/>
            <a:ext cx="11430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if(</a:t>
            </a:r>
            <a:r>
              <a:rPr kumimoji="0" lang="en-US" sz="4000" b="0" i="0" u="none" strike="noStrike" kern="1200" cap="none" spc="0" normalizeH="0" baseline="0" noProof="0" err="1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duvidas_objetos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 == “sim”)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print(“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R express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6FBFC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+mn-cs"/>
              </a:rPr>
              <a:t>}</a:t>
            </a:r>
            <a:endParaRPr kumimoji="0" lang="pt-BR" sz="4000" b="0" i="0" u="none" strike="noStrike" kern="1200" cap="none" spc="0" normalizeH="0" baseline="0" noProof="0">
              <a:ln>
                <a:noFill/>
              </a:ln>
              <a:solidFill>
                <a:srgbClr val="F6FBFC"/>
              </a:solidFill>
              <a:effectLst/>
              <a:uLnTx/>
              <a:uFillTx/>
              <a:latin typeface="Barlow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800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pic>
        <p:nvPicPr>
          <p:cNvPr id="6" name="Imagem 5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1" y="2916334"/>
            <a:ext cx="14983434" cy="640004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28700" y="3683702"/>
            <a:ext cx="7543289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Existe uma variedade de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tipos de  objetos 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no R. Esses objetos contêm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DADOS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e eles podem ser vetores, </a:t>
            </a:r>
            <a:r>
              <a:rPr lang="pt-BR" sz="3400" i="1" err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arrays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matrizes, </a:t>
            </a:r>
            <a:r>
              <a:rPr lang="pt-BR" sz="3400" i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data frames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, ou listas. Eles diferem no </a:t>
            </a:r>
            <a:r>
              <a:rPr lang="pt-BR" sz="3400" b="1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tipo de informação (i.e. dados) </a:t>
            </a:r>
            <a:r>
              <a:rPr lang="pt-BR" sz="3400">
                <a:latin typeface="Inter" panose="020B0604020202020204" charset="0"/>
                <a:ea typeface="Inter" panose="020B0604020202020204" charset="0"/>
                <a:cs typeface="Helvetica" panose="020B0604020202020204" pitchFamily="34" charset="0"/>
              </a:rPr>
              <a:t>que podem conter, como foram criados e na complexidade estrutural de cada um, assim como na forma de acesso. 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3811177" y="9547391"/>
            <a:ext cx="4476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/>
              <a:t>Fonte: LABAPE website (2019)</a:t>
            </a:r>
          </a:p>
        </p:txBody>
      </p:sp>
      <p:sp>
        <p:nvSpPr>
          <p:cNvPr id="9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2115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8631802" y="486421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10432148" y="4525748"/>
            <a:ext cx="5042738" cy="3212364"/>
            <a:chOff x="5056270" y="2138794"/>
            <a:chExt cx="2167691" cy="1239251"/>
          </a:xfrm>
        </p:grpSpPr>
        <p:pic>
          <p:nvPicPr>
            <p:cNvPr id="11" name="Imagem 10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623761" y="2138794"/>
              <a:ext cx="1600200" cy="493295"/>
            </a:xfrm>
            <a:prstGeom prst="rect">
              <a:avLst/>
            </a:prstGeom>
          </p:spPr>
        </p:pic>
        <p:pic>
          <p:nvPicPr>
            <p:cNvPr id="12" name="Imagem 1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355055" y="2511772"/>
              <a:ext cx="1600200" cy="493295"/>
            </a:xfrm>
            <a:prstGeom prst="rect">
              <a:avLst/>
            </a:prstGeom>
          </p:spPr>
        </p:pic>
        <p:pic>
          <p:nvPicPr>
            <p:cNvPr id="13" name="Imagem 1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1" t="23897" r="38824" b="67468"/>
            <a:stretch/>
          </p:blipFill>
          <p:spPr>
            <a:xfrm>
              <a:off x="5056270" y="2884750"/>
              <a:ext cx="1600200" cy="493295"/>
            </a:xfrm>
            <a:prstGeom prst="rect">
              <a:avLst/>
            </a:prstGeom>
          </p:spPr>
        </p:pic>
      </p:grpSp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3517094" y="3143960"/>
            <a:ext cx="4767173" cy="488786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2401103" y="3321114"/>
            <a:ext cx="3507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/>
              <a:t>n </a:t>
            </a:r>
            <a:r>
              <a:rPr lang="pt-BR" sz="4800" b="1"/>
              <a:t>Vetores</a:t>
            </a:r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DEE943F-E692-3439-E75B-A2934AA78406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600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3282855" y="3199007"/>
            <a:ext cx="6028611" cy="4565985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10450731" y="3871847"/>
            <a:ext cx="5936280" cy="4610417"/>
            <a:chOff x="5056270" y="2113728"/>
            <a:chExt cx="2854142" cy="2224925"/>
          </a:xfrm>
        </p:grpSpPr>
        <p:pic>
          <p:nvPicPr>
            <p:cNvPr id="18" name="Imagem 1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827569" y="2113728"/>
              <a:ext cx="1082843" cy="902368"/>
            </a:xfrm>
            <a:prstGeom prst="rect">
              <a:avLst/>
            </a:prstGeom>
          </p:spPr>
        </p:pic>
        <p:pic>
          <p:nvPicPr>
            <p:cNvPr id="19" name="Imagem 1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360788" y="2439582"/>
              <a:ext cx="1082843" cy="902368"/>
            </a:xfrm>
            <a:prstGeom prst="rect">
              <a:avLst/>
            </a:prstGeom>
          </p:spPr>
        </p:pic>
        <p:pic>
          <p:nvPicPr>
            <p:cNvPr id="20" name="Imagem 19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925300" y="2765436"/>
              <a:ext cx="1082843" cy="902368"/>
            </a:xfrm>
            <a:prstGeom prst="rect">
              <a:avLst/>
            </a:prstGeom>
          </p:spPr>
        </p:pic>
        <p:pic>
          <p:nvPicPr>
            <p:cNvPr id="22" name="Imagem 21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515803" y="3134227"/>
              <a:ext cx="1082843" cy="902368"/>
            </a:xfrm>
            <a:prstGeom prst="rect">
              <a:avLst/>
            </a:prstGeom>
          </p:spPr>
        </p:pic>
        <p:pic>
          <p:nvPicPr>
            <p:cNvPr id="23" name="Imagem 22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056270" y="3436285"/>
              <a:ext cx="1082843" cy="902368"/>
            </a:xfrm>
            <a:prstGeom prst="rect">
              <a:avLst/>
            </a:prstGeom>
          </p:spPr>
        </p:pic>
      </p:grpSp>
      <p:sp>
        <p:nvSpPr>
          <p:cNvPr id="24" name="CaixaDeTexto 23"/>
          <p:cNvSpPr txBox="1"/>
          <p:nvPr/>
        </p:nvSpPr>
        <p:spPr>
          <a:xfrm>
            <a:off x="10775735" y="3732094"/>
            <a:ext cx="3359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 err="1"/>
              <a:t>Matrices</a:t>
            </a:r>
            <a:endParaRPr lang="pt-BR" sz="4200" b="1"/>
          </a:p>
        </p:txBody>
      </p:sp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sp>
        <p:nvSpPr>
          <p:cNvPr id="13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8FE57A7-81DF-9BB7-695F-96675AAA2FB3}"/>
              </a:ext>
            </a:extLst>
          </p:cNvPr>
          <p:cNvSpPr txBox="1">
            <a:spLocks/>
          </p:cNvSpPr>
          <p:nvPr/>
        </p:nvSpPr>
        <p:spPr>
          <a:xfrm>
            <a:off x="1455510" y="958506"/>
            <a:ext cx="15436827" cy="2249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60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48949A79-F008-AD6C-BFC4-0CD260779857}"/>
              </a:ext>
            </a:extLst>
          </p:cNvPr>
          <p:cNvSpPr/>
          <p:nvPr/>
        </p:nvSpPr>
        <p:spPr>
          <a:xfrm>
            <a:off x="1181072" y="94869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1072" y="647700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B0F0"/>
                </a:solidFill>
                <a:latin typeface="Barlow" panose="00000500000000000000" pitchFamily="2" charset="0"/>
                <a:cs typeface="Segoe UI Semibold" panose="020B0702040204020203" pitchFamily="34" charset="0"/>
              </a:rPr>
              <a:t>Antes de falar de R...</a:t>
            </a:r>
            <a:endParaRPr lang="en-GB" sz="5400" b="1">
              <a:solidFill>
                <a:srgbClr val="00B0F0"/>
              </a:solidFill>
              <a:latin typeface="Barlow" panose="00000500000000000000" pitchFamily="2" charset="0"/>
              <a:cs typeface="Segoe UI Semibold" panose="020B0702040204020203" pitchFamily="34" charset="0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C125A841-253B-E405-93E1-528D1EB5DF10}"/>
              </a:ext>
            </a:extLst>
          </p:cNvPr>
          <p:cNvSpPr txBox="1">
            <a:spLocks/>
          </p:cNvSpPr>
          <p:nvPr/>
        </p:nvSpPr>
        <p:spPr>
          <a:xfrm>
            <a:off x="1181073" y="2628900"/>
            <a:ext cx="9791728" cy="6503463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Amo </a:t>
            </a:r>
            <a:r>
              <a:rPr lang="en-GB" sz="2800" err="1">
                <a:latin typeface="Barlow"/>
                <a:cs typeface="Segoe UI"/>
              </a:rPr>
              <a:t>fazer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análises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programar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R. Meu </a:t>
            </a:r>
            <a:r>
              <a:rPr lang="en-GB" sz="2800" err="1">
                <a:latin typeface="Barlow"/>
                <a:cs typeface="Segoe UI"/>
              </a:rPr>
              <a:t>lado</a:t>
            </a:r>
            <a:r>
              <a:rPr lang="en-GB" sz="2800">
                <a:latin typeface="Barlow"/>
                <a:cs typeface="Segoe UI"/>
              </a:rPr>
              <a:t> B </a:t>
            </a:r>
            <a:r>
              <a:rPr lang="en-GB" sz="2800" err="1">
                <a:latin typeface="Barlow"/>
                <a:cs typeface="Segoe UI"/>
              </a:rPr>
              <a:t>inclui</a:t>
            </a:r>
            <a:r>
              <a:rPr lang="en-GB" sz="2800">
                <a:latin typeface="Barlow"/>
                <a:cs typeface="Segoe UI"/>
              </a:rPr>
              <a:t> o Chris, </a:t>
            </a:r>
            <a:r>
              <a:rPr lang="en-GB" sz="2800" err="1">
                <a:latin typeface="Barlow"/>
                <a:cs typeface="Segoe UI"/>
              </a:rPr>
              <a:t>handebol</a:t>
            </a:r>
            <a:r>
              <a:rPr lang="en-GB" sz="2800">
                <a:latin typeface="Barlow"/>
                <a:cs typeface="Segoe UI"/>
              </a:rPr>
              <a:t>, Ponte Preta, e comer!</a:t>
            </a:r>
          </a:p>
          <a:p>
            <a:pPr marL="0" indent="0">
              <a:lnSpc>
                <a:spcPct val="120000"/>
              </a:lnSpc>
              <a:buClr>
                <a:srgbClr val="003C78"/>
              </a:buClr>
              <a:buNone/>
            </a:pPr>
            <a:endParaRPr lang="en-GB" sz="280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Sou </a:t>
            </a:r>
            <a:r>
              <a:rPr lang="en-GB" sz="2800" err="1">
                <a:latin typeface="Barlow"/>
                <a:cs typeface="Segoe UI"/>
              </a:rPr>
              <a:t>psicólogo</a:t>
            </a:r>
            <a:r>
              <a:rPr lang="en-GB" sz="2800">
                <a:latin typeface="Barlow"/>
                <a:cs typeface="Segoe UI"/>
              </a:rPr>
              <a:t> de </a:t>
            </a:r>
            <a:r>
              <a:rPr lang="en-GB" sz="2800" err="1">
                <a:latin typeface="Barlow"/>
                <a:cs typeface="Segoe UI"/>
              </a:rPr>
              <a:t>formação</a:t>
            </a:r>
            <a:r>
              <a:rPr lang="en-GB" sz="2800">
                <a:latin typeface="Barlow"/>
                <a:cs typeface="Segoe UI"/>
              </a:rPr>
              <a:t>. </a:t>
            </a:r>
            <a:r>
              <a:rPr lang="en-GB" sz="2800" err="1">
                <a:latin typeface="Barlow"/>
                <a:cs typeface="Segoe UI"/>
              </a:rPr>
              <a:t>Fiz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mestrado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atualmente</a:t>
            </a:r>
            <a:r>
              <a:rPr lang="en-GB" sz="2800">
                <a:latin typeface="Barlow"/>
                <a:cs typeface="Segoe UI"/>
              </a:rPr>
              <a:t> sou </a:t>
            </a:r>
            <a:r>
              <a:rPr lang="en-GB" sz="2800" err="1">
                <a:latin typeface="Barlow"/>
                <a:cs typeface="Segoe UI"/>
              </a:rPr>
              <a:t>doutorando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Psicologia</a:t>
            </a:r>
            <a:r>
              <a:rPr lang="en-GB" sz="2800">
                <a:latin typeface="Barlow"/>
                <a:cs typeface="Segoe UI"/>
              </a:rPr>
              <a:t>, com </a:t>
            </a:r>
            <a:r>
              <a:rPr lang="en-GB" sz="2800" err="1">
                <a:latin typeface="Barlow"/>
                <a:cs typeface="Segoe UI"/>
              </a:rPr>
              <a:t>foco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avaliação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psicológica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psicometria</a:t>
            </a:r>
            <a:r>
              <a:rPr lang="en-GB" sz="2800">
                <a:latin typeface="Barlow"/>
                <a:cs typeface="Segoe UI"/>
              </a:rPr>
              <a:t>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>
              <a:latin typeface="Barlow" panose="000005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>
                <a:latin typeface="Barlow"/>
                <a:cs typeface="Segoe UI"/>
              </a:rPr>
              <a:t> </a:t>
            </a:r>
            <a:r>
              <a:rPr lang="en-GB" sz="2800" err="1">
                <a:latin typeface="Barlow"/>
                <a:cs typeface="Segoe UI"/>
              </a:rPr>
              <a:t>Gosto</a:t>
            </a:r>
            <a:r>
              <a:rPr lang="en-GB" sz="2800">
                <a:latin typeface="Barlow"/>
                <a:cs typeface="Segoe UI"/>
              </a:rPr>
              <a:t> de </a:t>
            </a:r>
            <a:r>
              <a:rPr lang="en-GB" sz="2800" err="1">
                <a:latin typeface="Barlow"/>
                <a:cs typeface="Segoe UI"/>
              </a:rPr>
              <a:t>estudar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psicometria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avaliação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psicológica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educacional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orientação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profissional</a:t>
            </a:r>
            <a:r>
              <a:rPr lang="en-GB" sz="2800">
                <a:latin typeface="Barlow"/>
                <a:cs typeface="Segoe UI"/>
              </a:rPr>
              <a:t> e de </a:t>
            </a:r>
            <a:r>
              <a:rPr lang="en-GB" sz="2800" err="1">
                <a:latin typeface="Barlow"/>
                <a:cs typeface="Segoe UI"/>
              </a:rPr>
              <a:t>carreira</a:t>
            </a:r>
            <a:r>
              <a:rPr lang="en-GB" sz="2800">
                <a:latin typeface="Barlow"/>
                <a:cs typeface="Segoe UI"/>
              </a:rPr>
              <a:t> e </a:t>
            </a:r>
            <a:r>
              <a:rPr lang="en-GB" sz="2800" err="1">
                <a:latin typeface="Barlow"/>
                <a:cs typeface="Segoe UI"/>
              </a:rPr>
              <a:t>minha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paixão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atual</a:t>
            </a:r>
            <a:r>
              <a:rPr lang="en-GB" sz="2800">
                <a:latin typeface="Barlow"/>
                <a:cs typeface="Segoe UI"/>
              </a:rPr>
              <a:t>, </a:t>
            </a:r>
            <a:r>
              <a:rPr lang="en-GB" sz="2800" err="1">
                <a:latin typeface="Barlow"/>
                <a:cs typeface="Segoe UI"/>
              </a:rPr>
              <a:t>testagem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adaptativa</a:t>
            </a:r>
            <a:r>
              <a:rPr lang="en-GB" sz="2800">
                <a:latin typeface="Barlow"/>
                <a:cs typeface="Segoe UI"/>
              </a:rPr>
              <a:t> </a:t>
            </a:r>
            <a:r>
              <a:rPr lang="en-GB" sz="2800" err="1">
                <a:latin typeface="Barlow"/>
                <a:cs typeface="Segoe UI"/>
              </a:rPr>
              <a:t>computadorizada</a:t>
            </a:r>
            <a:r>
              <a:rPr lang="en-GB" sz="2800">
                <a:latin typeface="Barlow"/>
                <a:cs typeface="Segoe UI"/>
              </a:rPr>
              <a:t> .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2800" b="1">
              <a:latin typeface="Barlow" panose="000005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0410649E-0908-DF84-D94E-EB56FD612DA3}"/>
              </a:ext>
            </a:extLst>
          </p:cNvPr>
          <p:cNvSpPr/>
          <p:nvPr/>
        </p:nvSpPr>
        <p:spPr>
          <a:xfrm>
            <a:off x="1028700" y="876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88A5FE54-A3CD-A173-62B0-D5EF73D0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760" y="3941379"/>
            <a:ext cx="4480560" cy="60161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7403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14928" y="6625192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070822" y="6967817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1784345" y="8208512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352710" y="2534207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304813" y="1428867"/>
            <a:ext cx="3942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/>
              <a:t>n </a:t>
            </a:r>
            <a:r>
              <a:rPr lang="pt-BR" sz="4800" b="1" err="1"/>
              <a:t>Matrices</a:t>
            </a:r>
            <a:endParaRPr lang="pt-BR" sz="4800" b="1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CE39F61-4A9A-7E49-74FD-6EAB26EE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3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/>
          <p:cNvSpPr txBox="1"/>
          <p:nvPr/>
        </p:nvSpPr>
        <p:spPr>
          <a:xfrm>
            <a:off x="8982844" y="4841457"/>
            <a:ext cx="1452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800"/>
              <a:t>=</a:t>
            </a:r>
          </a:p>
        </p:txBody>
      </p:sp>
      <p:pic>
        <p:nvPicPr>
          <p:cNvPr id="13" name="Imagem 12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3248528" y="3207930"/>
            <a:ext cx="4716920" cy="4657956"/>
          </a:xfrm>
          <a:prstGeom prst="rect">
            <a:avLst/>
          </a:prstGeom>
        </p:spPr>
      </p:pic>
      <p:pic>
        <p:nvPicPr>
          <p:cNvPr id="14" name="Imagem 13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546185" y="7279114"/>
            <a:ext cx="2799894" cy="898070"/>
          </a:xfrm>
          <a:prstGeom prst="rect">
            <a:avLst/>
          </a:prstGeom>
        </p:spPr>
      </p:pic>
      <p:pic>
        <p:nvPicPr>
          <p:cNvPr id="15" name="Imagem 14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1" t="23897" r="38824" b="67468"/>
          <a:stretch/>
        </p:blipFill>
        <p:spPr>
          <a:xfrm>
            <a:off x="13102079" y="7621739"/>
            <a:ext cx="2799894" cy="89807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14502026" y="6559673"/>
            <a:ext cx="3461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/>
              <a:t>Vetores</a:t>
            </a:r>
          </a:p>
        </p:txBody>
      </p:sp>
      <p:grpSp>
        <p:nvGrpSpPr>
          <p:cNvPr id="27" name="Agrupar 26"/>
          <p:cNvGrpSpPr/>
          <p:nvPr/>
        </p:nvGrpSpPr>
        <p:grpSpPr>
          <a:xfrm>
            <a:off x="12021201" y="3208980"/>
            <a:ext cx="3962112" cy="3137430"/>
            <a:chOff x="5686399" y="913399"/>
            <a:chExt cx="1549624" cy="1228222"/>
          </a:xfrm>
        </p:grpSpPr>
        <p:pic>
          <p:nvPicPr>
            <p:cNvPr id="28" name="Imagem 27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6153180" y="913399"/>
              <a:ext cx="1082843" cy="902368"/>
            </a:xfrm>
            <a:prstGeom prst="rect">
              <a:avLst/>
            </a:prstGeom>
          </p:spPr>
        </p:pic>
        <p:pic>
          <p:nvPicPr>
            <p:cNvPr id="29" name="Imagem 28" descr="Recorte de Tel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7" t="19119" r="20745" b="57395"/>
            <a:stretch/>
          </p:blipFill>
          <p:spPr>
            <a:xfrm>
              <a:off x="5686399" y="1239253"/>
              <a:ext cx="1082843" cy="902368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3405520" y="2245779"/>
            <a:ext cx="39424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200" b="1" i="1"/>
              <a:t>n </a:t>
            </a:r>
            <a:r>
              <a:rPr lang="pt-BR" sz="4200" b="1" err="1"/>
              <a:t>Matrices</a:t>
            </a:r>
            <a:endParaRPr lang="pt-BR" sz="4200" b="1"/>
          </a:p>
        </p:txBody>
      </p:sp>
      <p:sp>
        <p:nvSpPr>
          <p:cNvPr id="1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98EF540-C994-5850-B1B5-7D9A0174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3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8" t="12113" r="20157" b="56094"/>
          <a:stretch/>
        </p:blipFill>
        <p:spPr>
          <a:xfrm>
            <a:off x="13655972" y="2888405"/>
            <a:ext cx="1835039" cy="1881495"/>
          </a:xfrm>
          <a:prstGeom prst="rect">
            <a:avLst/>
          </a:prstGeom>
        </p:spPr>
      </p:pic>
      <p:pic>
        <p:nvPicPr>
          <p:cNvPr id="17" name="Imagem 16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4" t="16823" r="38599" b="65514"/>
          <a:stretch/>
        </p:blipFill>
        <p:spPr>
          <a:xfrm>
            <a:off x="11304953" y="3614869"/>
            <a:ext cx="1899384" cy="1155032"/>
          </a:xfrm>
          <a:prstGeom prst="rect">
            <a:avLst/>
          </a:prstGeom>
        </p:spPr>
      </p:pic>
      <p:pic>
        <p:nvPicPr>
          <p:cNvPr id="18" name="Imagem 17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4" t="9813" b="56825"/>
          <a:stretch/>
        </p:blipFill>
        <p:spPr>
          <a:xfrm>
            <a:off x="10090765" y="5306506"/>
            <a:ext cx="3294602" cy="2495285"/>
          </a:xfrm>
          <a:prstGeom prst="rect">
            <a:avLst/>
          </a:prstGeom>
        </p:spPr>
      </p:pic>
      <p:pic>
        <p:nvPicPr>
          <p:cNvPr id="19" name="Imagem 18" descr="Recorte de Tel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t="51363" r="37091" b="17629"/>
          <a:stretch/>
        </p:blipFill>
        <p:spPr>
          <a:xfrm>
            <a:off x="13655972" y="5136782"/>
            <a:ext cx="1936106" cy="1911903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2593981" y="4305785"/>
            <a:ext cx="406065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900"/>
              <a:t>Lista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145955" y="4221593"/>
            <a:ext cx="14528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200"/>
              <a:t>=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8633007" y="301603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Uma coluna com Escores de Extroversão</a:t>
            </a:r>
          </a:p>
        </p:txBody>
      </p:sp>
      <p:cxnSp>
        <p:nvCxnSpPr>
          <p:cNvPr id="24" name="Conector em Curva 23"/>
          <p:cNvCxnSpPr>
            <a:stCxn id="17" idx="0"/>
          </p:cNvCxnSpPr>
          <p:nvPr/>
        </p:nvCxnSpPr>
        <p:spPr>
          <a:xfrm rot="16200000" flipV="1">
            <a:off x="11566449" y="2926673"/>
            <a:ext cx="276208" cy="1100184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15555653" y="1746305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Álgebra matricial</a:t>
            </a:r>
          </a:p>
        </p:txBody>
      </p:sp>
      <p:cxnSp>
        <p:nvCxnSpPr>
          <p:cNvPr id="32" name="Conector em Curva 31"/>
          <p:cNvCxnSpPr>
            <a:stCxn id="16" idx="0"/>
          </p:cNvCxnSpPr>
          <p:nvPr/>
        </p:nvCxnSpPr>
        <p:spPr>
          <a:xfrm rot="5400000" flipH="1" flipV="1">
            <a:off x="14800721" y="2097047"/>
            <a:ext cx="564131" cy="1018589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em Curva 32"/>
          <p:cNvCxnSpPr>
            <a:stCxn id="18" idx="2"/>
            <a:endCxn id="36" idx="3"/>
          </p:cNvCxnSpPr>
          <p:nvPr/>
        </p:nvCxnSpPr>
        <p:spPr>
          <a:xfrm rot="5400000">
            <a:off x="10598588" y="7293968"/>
            <a:ext cx="631658" cy="1647302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tângulo 33"/>
          <p:cNvSpPr/>
          <p:nvPr/>
        </p:nvSpPr>
        <p:spPr>
          <a:xfrm>
            <a:off x="15273624" y="7455248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Banco de dados</a:t>
            </a:r>
          </a:p>
        </p:txBody>
      </p:sp>
      <p:cxnSp>
        <p:nvCxnSpPr>
          <p:cNvPr id="35" name="Conector em Curva 34"/>
          <p:cNvCxnSpPr>
            <a:stCxn id="19" idx="3"/>
          </p:cNvCxnSpPr>
          <p:nvPr/>
        </p:nvCxnSpPr>
        <p:spPr>
          <a:xfrm>
            <a:off x="15592078" y="6092733"/>
            <a:ext cx="943673" cy="1443936"/>
          </a:xfrm>
          <a:prstGeom prst="curved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tângulo 35"/>
          <p:cNvSpPr/>
          <p:nvPr/>
        </p:nvSpPr>
        <p:spPr>
          <a:xfrm>
            <a:off x="7699767" y="7801790"/>
            <a:ext cx="2390997" cy="12633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700">
                <a:solidFill>
                  <a:schemeClr val="tx1"/>
                </a:solidFill>
              </a:rPr>
              <a:t>Álgebra matricial</a:t>
            </a:r>
          </a:p>
        </p:txBody>
      </p:sp>
      <p:sp>
        <p:nvSpPr>
          <p:cNvPr id="2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73C28F0-D64D-E950-4BCA-FE1B081B8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10" y="958506"/>
            <a:ext cx="15436827" cy="2249424"/>
          </a:xfrm>
        </p:spPr>
        <p:txBody>
          <a:bodyPr>
            <a:normAutofit/>
          </a:bodyPr>
          <a:lstStyle/>
          <a:p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4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1" grpId="0" animBg="1"/>
      <p:bldP spid="31" grpId="1" animBg="1"/>
      <p:bldP spid="34" grpId="0" animBg="1"/>
      <p:bldP spid="34" grpId="1" animBg="1"/>
      <p:bldP spid="36" grpId="0" animBg="1"/>
      <p:bldP spid="3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86;p24"/>
          <p:cNvSpPr/>
          <p:nvPr/>
        </p:nvSpPr>
        <p:spPr>
          <a:xfrm>
            <a:off x="11084219" y="4280336"/>
            <a:ext cx="1849082" cy="172632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Vetor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" name="Google Shape;286;p24"/>
          <p:cNvSpPr/>
          <p:nvPr/>
        </p:nvSpPr>
        <p:spPr>
          <a:xfrm>
            <a:off x="10946401" y="3616334"/>
            <a:ext cx="3150993" cy="3054330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Matriz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7" name="Google Shape;286;p24"/>
          <p:cNvSpPr/>
          <p:nvPr/>
        </p:nvSpPr>
        <p:spPr>
          <a:xfrm>
            <a:off x="10839155" y="3182697"/>
            <a:ext cx="4188291" cy="3902556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Array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" name="Google Shape;286;p24"/>
          <p:cNvSpPr/>
          <p:nvPr/>
        </p:nvSpPr>
        <p:spPr>
          <a:xfrm>
            <a:off x="10839155" y="2464101"/>
            <a:ext cx="5469006" cy="535879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Dataframe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Google Shape;286;p24"/>
          <p:cNvSpPr/>
          <p:nvPr/>
        </p:nvSpPr>
        <p:spPr>
          <a:xfrm>
            <a:off x="9826635" y="1495002"/>
            <a:ext cx="7414617" cy="7277945"/>
          </a:xfrm>
          <a:prstGeom prst="ellipse">
            <a:avLst/>
          </a:prstGeom>
          <a:solidFill>
            <a:srgbClr val="DBEEF4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" sz="2700" b="1">
                <a:latin typeface="Varela Round"/>
                <a:ea typeface="Varela Round"/>
                <a:cs typeface="Varela Round"/>
                <a:sym typeface="Varela Round"/>
              </a:rPr>
              <a:t>Lista</a:t>
            </a:r>
            <a:endParaRPr sz="2700" b="1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46748" y="832937"/>
            <a:ext cx="1371600" cy="2523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Como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tudo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isso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funciona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01C8187-A021-2CD7-BED4-72A1688F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348" y="4813317"/>
            <a:ext cx="6781800" cy="1193345"/>
          </a:xfrm>
        </p:spPr>
        <p:txBody>
          <a:bodyPr>
            <a:normAutofit/>
          </a:bodyPr>
          <a:lstStyle/>
          <a:p>
            <a:pPr algn="l"/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OBJETOS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BBF467C-C02E-4244-B101-A422CB9F83D7}"/>
              </a:ext>
            </a:extLst>
          </p:cNvPr>
          <p:cNvSpPr txBox="1"/>
          <p:nvPr/>
        </p:nvSpPr>
        <p:spPr>
          <a:xfrm>
            <a:off x="1035584" y="3087757"/>
            <a:ext cx="1580234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Integer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inteiros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Numeric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racionais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Complex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números complexos (raramente usados para Análise de Dados)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Logical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TRUE, FALSE ou NA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Factor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</a:t>
            </a:r>
            <a:r>
              <a:rPr lang="pt-BR" sz="3200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variavéis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categóricas</a:t>
            </a:r>
            <a:b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</a:br>
            <a:endParaRPr lang="pt-BR" sz="32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 </a:t>
            </a:r>
            <a:r>
              <a:rPr lang="pt-BR" sz="3200" b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Character</a:t>
            </a:r>
            <a:r>
              <a:rPr lang="pt-BR" sz="32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</a:rPr>
              <a:t>: texto</a:t>
            </a: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1035584" y="1318733"/>
            <a:ext cx="7688490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6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Classes no R</a:t>
            </a:r>
            <a:endParaRPr lang="en-GB" sz="6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</p:spTree>
    <p:extLst>
      <p:ext uri="{BB962C8B-B14F-4D97-AF65-F5344CB8AC3E}">
        <p14:creationId xmlns:p14="http://schemas.microsoft.com/office/powerpoint/2010/main" val="2055197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vem 3"/>
          <p:cNvSpPr/>
          <p:nvPr/>
        </p:nvSpPr>
        <p:spPr>
          <a:xfrm rot="717778">
            <a:off x="9635910" y="2830304"/>
            <a:ext cx="7438328" cy="5963746"/>
          </a:xfrm>
          <a:prstGeom prst="cloud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3A5001-8906-49DD-BE28-6519AF0C0EE1}"/>
              </a:ext>
            </a:extLst>
          </p:cNvPr>
          <p:cNvSpPr txBox="1"/>
          <p:nvPr/>
        </p:nvSpPr>
        <p:spPr>
          <a:xfrm>
            <a:off x="1061710" y="3273021"/>
            <a:ext cx="743302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 i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o tipo de objeto</a:t>
            </a: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endParaRPr lang="pt-BR" sz="36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FontTx/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Use a função </a:t>
            </a:r>
            <a:r>
              <a:rPr lang="pt-BR" sz="3600" i="1" err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 i="1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para saber a estrutura de objeto</a:t>
            </a:r>
          </a:p>
          <a:p>
            <a:pPr marL="685800" indent="-685800">
              <a:buClr>
                <a:srgbClr val="003C78"/>
              </a:buClr>
              <a:buAutoNum type="arabicPeriod"/>
            </a:pPr>
            <a:endParaRPr lang="pt-BR" sz="3600">
              <a:solidFill>
                <a:srgbClr val="000000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685800" indent="-685800">
              <a:buClr>
                <a:srgbClr val="003C78"/>
              </a:buClr>
              <a:buAutoNum type="arabicPeriod"/>
            </a:pPr>
            <a:r>
              <a:rPr lang="pt-BR" sz="3600">
                <a:solidFill>
                  <a:srgbClr val="000000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 precisar alterar a classe de um objeto, use as funções ao lado.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AB85972-F9E5-4059-BF52-EB033ECDC0CB}"/>
              </a:ext>
            </a:extLst>
          </p:cNvPr>
          <p:cNvSpPr txBox="1"/>
          <p:nvPr/>
        </p:nvSpPr>
        <p:spPr>
          <a:xfrm>
            <a:off x="10858310" y="4501809"/>
            <a:ext cx="31721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as.character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as.numeric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as.integer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as.logical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0B66279-C405-4962-B726-F1E3595CF2B7}"/>
              </a:ext>
            </a:extLst>
          </p:cNvPr>
          <p:cNvSpPr txBox="1"/>
          <p:nvPr/>
        </p:nvSpPr>
        <p:spPr>
          <a:xfrm>
            <a:off x="14062489" y="4491885"/>
            <a:ext cx="30899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as.vector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as.factor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as.data.frame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  <a:p>
            <a:pPr algn="l">
              <a:lnSpc>
                <a:spcPct val="150000"/>
              </a:lnSpc>
              <a:buClr>
                <a:srgbClr val="04A07B"/>
              </a:buClr>
            </a:pP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BR" sz="3000" err="1">
                <a:solidFill>
                  <a:schemeClr val="bg1"/>
                </a:solidFill>
                <a:latin typeface="Barlow" panose="00000500000000000000" pitchFamily="2" charset="0"/>
              </a:rPr>
              <a:t>as.tibble</a:t>
            </a:r>
            <a:r>
              <a:rPr lang="pt-BR" sz="3000">
                <a:solidFill>
                  <a:schemeClr val="bg1"/>
                </a:solidFill>
                <a:latin typeface="Barlow" panose="00000500000000000000" pitchFamily="2" charset="0"/>
              </a:rPr>
              <a:t>()</a:t>
            </a:r>
          </a:p>
        </p:txBody>
      </p:sp>
      <p:sp>
        <p:nvSpPr>
          <p:cNvPr id="1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15176679" y="933463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dirty="0" err="1">
                <a:latin typeface="Inter" panose="020B0604020202020204" charset="0"/>
                <a:ea typeface="Inter" panose="020B0604020202020204" charset="0"/>
              </a:rPr>
              <a:t>Rladies</a:t>
            </a:r>
            <a:r>
              <a:rPr lang="pt-BR" dirty="0">
                <a:latin typeface="Inter" panose="020B0604020202020204" charset="0"/>
                <a:ea typeface="Inter" panose="020B0604020202020204" charset="0"/>
              </a:rPr>
              <a:t> SP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11472566" y="3225633"/>
            <a:ext cx="3765016" cy="145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solidFill>
                  <a:schemeClr val="bg1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Funções</a:t>
            </a:r>
            <a:endParaRPr lang="en-GB" b="1">
              <a:solidFill>
                <a:schemeClr val="bg1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188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248AA914-D0BD-4A88-BC93-65FBD84FA289}"/>
              </a:ext>
            </a:extLst>
          </p:cNvPr>
          <p:cNvSpPr txBox="1"/>
          <p:nvPr/>
        </p:nvSpPr>
        <p:spPr>
          <a:xfrm>
            <a:off x="1037761" y="2857245"/>
            <a:ext cx="1590651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Transformações de classes</a:t>
            </a:r>
          </a:p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essa </a:t>
            </a:r>
            <a:r>
              <a:rPr lang="pt-BR" sz="3600" b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string</a:t>
            </a:r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em fator</a:t>
            </a:r>
            <a:endParaRPr lang="pt-BR" sz="36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 &lt;- c</a:t>
            </a:r>
            <a:r>
              <a:rPr lang="pt-BR" sz="36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("Médio", "Superior", "Fundamental", "Fundamental", "Médio"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fator &lt;- </a:t>
            </a:r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as.factor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(escolaridade)</a:t>
            </a:r>
          </a:p>
          <a:p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class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(fator)</a:t>
            </a:r>
          </a:p>
          <a:p>
            <a:endParaRPr lang="pt-BR" sz="36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r>
              <a:rPr lang="pt-BR" sz="3600" b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Transforme a matriz em um data frame</a:t>
            </a:r>
          </a:p>
          <a:p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matrix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(1:10,nrow=5, 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ncol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=5)</a:t>
            </a:r>
          </a:p>
          <a:p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as.data.frame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numero_frutas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r>
              <a:rPr lang="pt-BR" sz="36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str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6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dataframe</a:t>
            </a:r>
            <a:r>
              <a:rPr lang="pt-BR" sz="36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endParaRPr lang="pt-BR" sz="360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endParaRPr lang="pt-BR" sz="3600">
              <a:solidFill>
                <a:srgbClr val="333333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de dados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R: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A1BC63C-942B-5521-C918-22AFC4330E78}"/>
              </a:ext>
            </a:extLst>
          </p:cNvPr>
          <p:cNvSpPr txBox="1">
            <a:spLocks/>
          </p:cNvSpPr>
          <p:nvPr/>
        </p:nvSpPr>
        <p:spPr>
          <a:xfrm>
            <a:off x="1035584" y="1318733"/>
            <a:ext cx="14585416" cy="173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54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 Semibold" panose="020B0702040204020203" pitchFamily="34" charset="0"/>
              </a:rPr>
              <a:t>Identificando classes e objetos no R</a:t>
            </a:r>
            <a:endParaRPr lang="en-GB" sz="54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88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Pacotes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e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funções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essenciais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95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82686" y="1409700"/>
            <a:ext cx="16230600" cy="1828796"/>
          </a:xfrm>
        </p:spPr>
        <p:txBody>
          <a:bodyPr>
            <a:normAutofit/>
          </a:bodyPr>
          <a:lstStyle/>
          <a:p>
            <a:pPr marL="0" indent="0">
              <a:buClr>
                <a:srgbClr val="003C78"/>
              </a:buClr>
              <a:buNone/>
            </a:pPr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Vamos começar juntos?</a:t>
            </a:r>
            <a:endParaRPr lang="pt-BR" sz="60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</a:pPr>
            <a:endParaRPr lang="en-GB" sz="5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071432-2E1E-DF16-BB1D-998F87BBED86}"/>
              </a:ext>
            </a:extLst>
          </p:cNvPr>
          <p:cNvSpPr txBox="1"/>
          <p:nvPr/>
        </p:nvSpPr>
        <p:spPr>
          <a:xfrm>
            <a:off x="10918143" y="7723262"/>
            <a:ext cx="45606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latin typeface="Barlow" panose="00000500000000000000" pitchFamily="2" charset="0"/>
              </a:rPr>
              <a:t>https://github.com/anacarlac/2023-Rotinas-em-R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AEBDE2-201A-1155-9A9F-A5399A40FC51}"/>
              </a:ext>
            </a:extLst>
          </p:cNvPr>
          <p:cNvSpPr txBox="1"/>
          <p:nvPr/>
        </p:nvSpPr>
        <p:spPr>
          <a:xfrm>
            <a:off x="1028700" y="3238496"/>
            <a:ext cx="8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003C78"/>
              </a:buClr>
            </a:pP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 um projeto para esse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ele está no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github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 você quiser baixar e acompanhar o </a:t>
            </a:r>
            <a:r>
              <a:rPr lang="pt-BR" sz="54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mini-curso</a:t>
            </a:r>
            <a:r>
              <a:rPr lang="pt-BR" sz="54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pelo script!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050" y="2320500"/>
            <a:ext cx="5022872" cy="5022872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8740B4DA-BE96-307C-DB14-954F8357CD8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0911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023384" y="1566753"/>
            <a:ext cx="16235916" cy="7158147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rgbClr val="04A07B"/>
              </a:buClr>
              <a:buNone/>
            </a:pPr>
            <a:r>
              <a:rPr lang="pt-BR" sz="71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ponto de partida</a:t>
            </a:r>
          </a:p>
          <a:p>
            <a:pPr marL="0" indent="0">
              <a:buClr>
                <a:srgbClr val="04A07B"/>
              </a:buClr>
              <a:buNone/>
            </a:pPr>
            <a:endParaRPr lang="pt-BR" sz="21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43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Comece por um </a:t>
            </a:r>
            <a:r>
              <a:rPr lang="pt-BR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Rproj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isso irá </a:t>
            </a:r>
            <a:r>
              <a:rPr lang="pt-BR" sz="39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setar</a:t>
            </a:r>
            <a:r>
              <a:rPr lang="pt-BR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caminho raiz e partir de lá é possível buscar scripts e salvar </a:t>
            </a:r>
            <a:r>
              <a:rPr lang="pt-BR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outputs;</a:t>
            </a: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2">
              <a:lnSpc>
                <a:spcPct val="170000"/>
              </a:lnSpc>
              <a:buClr>
                <a:srgbClr val="003C78"/>
              </a:buClr>
            </a:pPr>
            <a:r>
              <a:rPr lang="pt-BR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IMPORTANTE: isso não tem a ver com o caminho onde o R armazena e instala pacotes</a:t>
            </a:r>
          </a:p>
          <a:p>
            <a:pPr lvl="2">
              <a:buClr>
                <a:srgbClr val="003C78"/>
              </a:buClr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Comente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usando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#: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aparecer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39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hashtag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será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entendido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comentário</a:t>
            </a:r>
            <a:r>
              <a:rPr lang="en-GB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uma boa prática incluir no início do código todos os pacotes usados no script;</a:t>
            </a:r>
          </a:p>
          <a:p>
            <a:pPr>
              <a:buClr>
                <a:srgbClr val="003C78"/>
              </a:buClr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Você precisa instalar os pacotes apenas uma vez, mas precisava carrega-los toda vez que iniciar o R.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interessante ter uma estrutura em comum para projetos em R e pastas: </a:t>
            </a:r>
            <a:r>
              <a:rPr lang="pt-BR" sz="39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data-raw</a:t>
            </a: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data, scripts, outputs, materiais-apoio</a:t>
            </a: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9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9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Use a função help() para te ajudar!</a:t>
            </a:r>
          </a:p>
          <a:p>
            <a:pPr>
              <a:lnSpc>
                <a:spcPct val="100000"/>
              </a:lnSpc>
              <a:buClr>
                <a:srgbClr val="04A07B"/>
              </a:buClr>
              <a:buFont typeface="Arial" panose="020B0604020202020204" pitchFamily="34" charset="0"/>
              <a:buChar char="•"/>
            </a:pPr>
            <a:endParaRPr lang="en-GB" sz="4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219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35584" y="1444588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2571750" y="2273159"/>
            <a:ext cx="1487805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26"/>
              </a:lnSpc>
            </a:pP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O que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será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abordado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 </a:t>
            </a:r>
            <a:r>
              <a:rPr lang="en-US" sz="7376" err="1">
                <a:solidFill>
                  <a:srgbClr val="000000"/>
                </a:solidFill>
                <a:latin typeface="Barlow" panose="00000500000000000000" pitchFamily="2" charset="0"/>
              </a:rPr>
              <a:t>hoje</a:t>
            </a:r>
            <a:r>
              <a:rPr lang="en-US" sz="7376">
                <a:solidFill>
                  <a:srgbClr val="000000"/>
                </a:solidFill>
                <a:latin typeface="Barlow" panose="00000500000000000000" pitchFamily="2" charset="0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43200" y="3695700"/>
            <a:ext cx="14516100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Inter"/>
              </a:rPr>
              <a:t>O que é o R?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essenciais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manipulação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de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checagem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dos dados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800" dirty="0">
              <a:solidFill>
                <a:srgbClr val="000000"/>
              </a:solidFill>
              <a:latin typeface="Inter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Analisando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dados: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psicométricas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(e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diagnósticas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Exemplo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: R markdown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Inter"/>
              </a:rPr>
              <a:t>Cuidados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e boas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práticas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Inter"/>
              </a:rPr>
              <a:t>em</a:t>
            </a:r>
            <a:r>
              <a:rPr lang="en-US" sz="2800" dirty="0">
                <a:solidFill>
                  <a:srgbClr val="000000"/>
                </a:solidFill>
                <a:latin typeface="Inter"/>
              </a:rPr>
              <a:t> 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8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47864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8700" y="1510620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8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Atalhos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300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Windows</a:t>
            </a:r>
            <a:endParaRPr kumimoji="0" lang="en-GB" sz="4300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28700" y="3101784"/>
            <a:ext cx="16223716" cy="5859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do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magrittr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%&gt;% 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</a:t>
            </a:r>
          </a:p>
          <a:p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 nativo |&gt; 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Shift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M </a:t>
            </a:r>
          </a:p>
          <a:p>
            <a:pPr lvl="1"/>
            <a:r>
              <a:rPr lang="pt-BR">
                <a:latin typeface="Inter" panose="020B0604020202020204" charset="0"/>
                <a:ea typeface="Inter" panose="020B0604020202020204" charset="0"/>
              </a:rPr>
              <a:t>Antes,</a:t>
            </a:r>
            <a:r>
              <a:rPr lang="pt-BR" b="1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abra Tools &gt; Global Options &gt;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Code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&gt; assinale a opção “Use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native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pipe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operator</a:t>
            </a: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|&gt;”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Operador de atribuição &lt;- 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</a:t>
            </a:r>
            <a:r>
              <a:rPr lang="pt-BR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Operar uma linha de código do script: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Ctrl 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+</a:t>
            </a:r>
            <a:r>
              <a:rPr kumimoji="0" lang="pt-BR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 </a:t>
            </a:r>
            <a:r>
              <a:rPr kumimoji="0" lang="pt-BR" b="1" i="0" u="none" strike="noStrike" kern="1200" cap="none" spc="0" normalizeH="0" baseline="0" noProof="0" err="1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+mn-cs"/>
              </a:rPr>
              <a:t>Enter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Mudar uma letra ou função em várias linhas ao mesmo tempo: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Alt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Shift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(selecionar linhas)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Limpar todas as linhas do console: 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Ctrl </a:t>
            </a:r>
            <a:r>
              <a:rPr lang="pt-BR" b="1">
                <a:solidFill>
                  <a:schemeClr val="bg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+</a:t>
            </a:r>
            <a:r>
              <a:rPr lang="pt-BR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L</a:t>
            </a:r>
            <a:endParaRPr kumimoji="0" lang="pt-BR" b="1" i="0" u="none" strike="noStrike" kern="1200" cap="none" spc="0" normalizeH="0" baseline="0" noProof="0">
              <a:ln>
                <a:noFill/>
              </a:ln>
              <a:solidFill>
                <a:srgbClr val="003C78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+mn-cs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61348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R base</a:t>
            </a:r>
            <a:endParaRPr kumimoji="0" lang="en-GB" sz="4800" b="1" i="0" u="none" strike="noStrike" kern="1200" cap="none" spc="0" normalizeH="0" baseline="0" noProof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1035584" y="2771850"/>
            <a:ext cx="16232777" cy="60373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as.factor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as.numeric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,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etc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converte classes ou objetos para outros tipos de</a:t>
            </a:r>
            <a:r>
              <a:rPr kumimoji="0" lang="pt-BR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 classes ou objetos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barplot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de barras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boxplot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help (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package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/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function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)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a documentação do pacote ou função na aba Help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hist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cria um gráfico histograma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names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retorna os nomes das colunas de um objeto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View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: visualiza o objeto em outra aba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m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</a:rPr>
              <a:t>ean</a:t>
            </a: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a média aritmética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sd</a:t>
            </a:r>
            <a:r>
              <a:rPr lang="pt-BR" sz="2800" b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 retorna o desvio padrão de uma amostra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pt-BR" sz="2800" b="1" dirty="0" err="1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quantile</a:t>
            </a:r>
            <a:r>
              <a:rPr lang="pt-BR" sz="2800" b="1" i="1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solidFill>
                  <a:prstClr val="black"/>
                </a:solidFill>
                <a:latin typeface="Inter" panose="020B0604020202020204" charset="0"/>
                <a:ea typeface="Inter" panose="020B0604020202020204" charset="0"/>
              </a:rPr>
              <a:t>retorna os quartis de uma distribuição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100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dirty="0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Tidyverse-related</a:t>
            </a:r>
            <a:endParaRPr kumimoji="0" lang="en-GB" sz="4800" b="1" i="0" u="none" strike="noStrike" kern="1200" cap="none" spc="0" normalizeH="0" baseline="0" noProof="0" dirty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2940190"/>
            <a:ext cx="16223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ggplot2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cria gráficos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dplyr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manipulação de dados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readxl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leitura dos dados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xlsx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janitor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checagem inicial e limpeza de dados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glimpse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retorna a visualização dos dados de um data frame com o máximo de informações possíveis 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filter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filtra dados de acordo com critério indicado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select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seleciona colunas de acordo com critério indicado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mutate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cria variável de acordo com uma condição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summarise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resume os dados de acordo com um cálculo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ggthemes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temas para gráficos feitos em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ggplot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5672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ítulo 1"/>
          <p:cNvSpPr txBox="1">
            <a:spLocks/>
          </p:cNvSpPr>
          <p:nvPr/>
        </p:nvSpPr>
        <p:spPr>
          <a:xfrm>
            <a:off x="1026523" y="1239727"/>
            <a:ext cx="14585416" cy="131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>
                <a:ln>
                  <a:noFill/>
                </a:ln>
                <a:solidFill>
                  <a:srgbClr val="003C78"/>
                </a:solidFill>
                <a:effectLst/>
                <a:uLnTx/>
                <a:uFillTx/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Pacotes e funções essenciais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800" b="1" noProof="0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Outros</a:t>
            </a:r>
            <a:endParaRPr kumimoji="0" lang="en-GB" sz="4800" b="1" i="0" u="none" strike="noStrike" kern="1200" cap="none" spc="0" normalizeH="0" baseline="0" noProof="0">
              <a:ln>
                <a:noFill/>
              </a:ln>
              <a:solidFill>
                <a:srgbClr val="00A8E9"/>
              </a:solidFill>
              <a:effectLst/>
              <a:uLnTx/>
              <a:uFillTx/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035584" y="2838561"/>
            <a:ext cx="1622371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psych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análises multivariadas para dados de educação e psicologia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lavaan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modelagem estatística com foco em psicometria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recuperar dados de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Stata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 (.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dat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SPSS (.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sav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), entre outros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careless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com funções para identificação de respostas descuidadas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corrplot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criar gráficos de calor com matrizes de correlação</a:t>
            </a:r>
          </a:p>
          <a:p>
            <a:r>
              <a:rPr lang="pt-BR" sz="3200" b="1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formattable</a:t>
            </a:r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formatar tabelas, principalmente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markdown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DT: </a:t>
            </a:r>
            <a:r>
              <a:rPr lang="pt-BR" sz="3200" dirty="0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pacote para formatar tabelas, principalmente em </a:t>
            </a:r>
            <a:r>
              <a:rPr lang="pt-BR" sz="3200" dirty="0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markdown</a:t>
            </a:r>
            <a:endParaRPr lang="pt-BR" sz="3200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writexl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exporta objetos para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xlsx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 ou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xls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sjPlot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tab_model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: apresentação de dados em tabela com normas APA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sjmisc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frq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performa frequências com porcentagem absoluta e válida</a:t>
            </a:r>
          </a:p>
          <a:p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qgraph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3200" b="1" dirty="0" err="1">
                <a:latin typeface="Inter" panose="020B0604020202020204" charset="0"/>
                <a:ea typeface="Inter" panose="020B0604020202020204" charset="0"/>
              </a:rPr>
              <a:t>cor_auto</a:t>
            </a:r>
            <a:r>
              <a:rPr lang="pt-BR" sz="32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3200" dirty="0">
                <a:latin typeface="Inter" panose="020B0604020202020204" charset="0"/>
                <a:ea typeface="Inter" panose="020B0604020202020204" charset="0"/>
              </a:rPr>
              <a:t>correlações de Pearson ou </a:t>
            </a:r>
            <a:r>
              <a:rPr lang="pt-BR" sz="3200" dirty="0" err="1">
                <a:latin typeface="Inter" panose="020B0604020202020204" charset="0"/>
                <a:ea typeface="Inter" panose="020B0604020202020204" charset="0"/>
              </a:rPr>
              <a:t>policóricas</a:t>
            </a:r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3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Pacotes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funções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essenciais</a:t>
            </a:r>
            <a:endParaRPr lang="en-US" sz="2000" spc="60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269487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Analisando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66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descritivas: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diagnóstica: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897703" y="9310266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Fonte: 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81653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são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estatísticas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?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104262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dirty="0">
                <a:latin typeface="Inter" panose="020B0604020202020204" charset="0"/>
                <a:ea typeface="Inter" panose="020B0604020202020204" charset="0"/>
              </a:rPr>
              <a:t>O que são análises estatísticas?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1655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Analisar dados envolve identificar uma problemática, coletar dados sobre ela, limpar os dados, analisar os dados e, então, interpretá-los.</a:t>
            </a:r>
            <a:endParaRPr lang="pt-BR" sz="3600" b="1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5203842"/>
            <a:ext cx="16588388" cy="313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descritivas: nos contam o que aconteceu</a:t>
            </a:r>
          </a:p>
          <a:p>
            <a:pPr>
              <a:lnSpc>
                <a:spcPct val="150000"/>
              </a:lnSpc>
            </a:pPr>
            <a:r>
              <a:rPr lang="pt-BR" sz="3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Análises diagnóstica: nos contam como algo aconteceu (i.e., motivo)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preditivas: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o que, possivelmente, irá acontecer no futuro</a:t>
            </a:r>
          </a:p>
          <a:p>
            <a:pPr>
              <a:lnSpc>
                <a:spcPct val="150000"/>
              </a:lnSpc>
            </a:pPr>
            <a:r>
              <a:rPr lang="pt-BR" sz="3400" b="1">
                <a:latin typeface="Inter" panose="020B0604020202020204" charset="0"/>
                <a:ea typeface="Inter" panose="020B0604020202020204" charset="0"/>
              </a:rPr>
              <a:t>Análises prescritivas: </a:t>
            </a:r>
            <a:r>
              <a:rPr lang="pt-BR" sz="3400">
                <a:latin typeface="Inter" panose="020B0604020202020204" charset="0"/>
                <a:ea typeface="Inter" panose="020B0604020202020204" charset="0"/>
              </a:rPr>
              <a:t>nos contam como agir.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897703" y="9354478"/>
            <a:ext cx="5433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Fonte: https://www.coursera.org/articles/data-analytics</a:t>
            </a:r>
          </a:p>
        </p:txBody>
      </p:sp>
    </p:spTree>
    <p:extLst>
      <p:ext uri="{BB962C8B-B14F-4D97-AF65-F5344CB8AC3E}">
        <p14:creationId xmlns:p14="http://schemas.microsoft.com/office/powerpoint/2010/main" val="82233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0B654C0-A72D-5F27-9B6D-E5F07095CD02}"/>
              </a:ext>
            </a:extLst>
          </p:cNvPr>
          <p:cNvSpPr/>
          <p:nvPr/>
        </p:nvSpPr>
        <p:spPr>
          <a:xfrm>
            <a:off x="762000" y="495300"/>
            <a:ext cx="17145000" cy="944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372631" y="2123292"/>
            <a:ext cx="5054015" cy="655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spc="799" err="1">
                <a:latin typeface="Baskerville Display PT"/>
              </a:rPr>
              <a:t>Modelo</a:t>
            </a:r>
            <a:r>
              <a:rPr lang="en-US" sz="3999" b="1" spc="799">
                <a:latin typeface="Baskerville Display PT"/>
              </a:rPr>
              <a:t> PPADC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2631" y="3115572"/>
            <a:ext cx="5796881" cy="509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rgbClr val="504C44"/>
                </a:solidFill>
                <a:latin typeface="Inter"/>
              </a:rPr>
              <a:t>O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PPADC é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modelo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que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prioriza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as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etapas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resolução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do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problema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onde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a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análise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dados (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ou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aplicação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ferramentas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estatísticas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) é vista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como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apenas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componente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de um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ciclo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 complete de </a:t>
            </a:r>
            <a:r>
              <a:rPr lang="en-US" sz="2800" err="1">
                <a:solidFill>
                  <a:srgbClr val="504C44"/>
                </a:solidFill>
                <a:latin typeface="Inter"/>
              </a:rPr>
              <a:t>investigação</a:t>
            </a:r>
            <a:r>
              <a:rPr lang="en-US" sz="2800">
                <a:solidFill>
                  <a:srgbClr val="504C44"/>
                </a:solidFill>
                <a:latin typeface="Inter"/>
              </a:rPr>
              <a:t>.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6903F88C-CFDF-AAE9-197F-C9EE5B6D4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80808"/>
              </p:ext>
            </p:extLst>
          </p:nvPr>
        </p:nvGraphicFramePr>
        <p:xfrm>
          <a:off x="7061656" y="1653856"/>
          <a:ext cx="1111851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F5567382-7DCC-FBAA-5EC4-356C701AC593}"/>
              </a:ext>
            </a:extLst>
          </p:cNvPr>
          <p:cNvSpPr txBox="1"/>
          <p:nvPr/>
        </p:nvSpPr>
        <p:spPr>
          <a:xfrm>
            <a:off x="11213914" y="733363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Compreender e definir 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Como procedemos para responder à questão?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05F646-200F-4797-A48A-385BEF801BC7}"/>
              </a:ext>
            </a:extLst>
          </p:cNvPr>
          <p:cNvSpPr txBox="1"/>
          <p:nvPr/>
        </p:nvSpPr>
        <p:spPr>
          <a:xfrm>
            <a:off x="15351517" y="2357644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O que medir e como?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Plano de estudo?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Registrar?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Coletar?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1F3491-6A18-E9DB-BFC8-C574F0C11082}"/>
              </a:ext>
            </a:extLst>
          </p:cNvPr>
          <p:cNvSpPr txBox="1"/>
          <p:nvPr/>
        </p:nvSpPr>
        <p:spPr>
          <a:xfrm>
            <a:off x="16096099" y="8214789"/>
            <a:ext cx="2398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Gerenciamento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Limpeza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E23EA3-5C28-9474-6280-AA1EB813233B}"/>
              </a:ext>
            </a:extLst>
          </p:cNvPr>
          <p:cNvSpPr txBox="1"/>
          <p:nvPr/>
        </p:nvSpPr>
        <p:spPr>
          <a:xfrm>
            <a:off x="6067692" y="8094605"/>
            <a:ext cx="3616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Seleção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Construção de tabelas,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Busca de padrões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Geração de hipóteses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4BBE113-287F-692E-D560-4DF30FE8ECC6}"/>
              </a:ext>
            </a:extLst>
          </p:cNvPr>
          <p:cNvSpPr txBox="1"/>
          <p:nvPr/>
        </p:nvSpPr>
        <p:spPr>
          <a:xfrm>
            <a:off x="7979359" y="2357645"/>
            <a:ext cx="29364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Interpretação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Conclusões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Novas ideias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>
                <a:latin typeface="Inter" panose="020B0604020202020204" charset="0"/>
                <a:ea typeface="Inter" panose="020B0604020202020204" charset="0"/>
              </a:rPr>
              <a:t>Comunicação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F7AD34-AA78-43EA-6540-ACE0B2D40F7D}"/>
              </a:ext>
            </a:extLst>
          </p:cNvPr>
          <p:cNvSpPr txBox="1"/>
          <p:nvPr/>
        </p:nvSpPr>
        <p:spPr>
          <a:xfrm>
            <a:off x="927306" y="9516909"/>
            <a:ext cx="548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latin typeface="Inter" panose="020B0604020202020204" charset="0"/>
                <a:ea typeface="Inter" panose="020B0604020202020204" charset="0"/>
              </a:rPr>
              <a:t>Fonte: </a:t>
            </a:r>
            <a:r>
              <a:rPr lang="pt-BR" sz="1400" err="1">
                <a:latin typeface="Inter" panose="020B0604020202020204" charset="0"/>
                <a:ea typeface="Inter" panose="020B0604020202020204" charset="0"/>
              </a:rPr>
              <a:t>Spiegelhalter</a:t>
            </a:r>
            <a:r>
              <a:rPr lang="pt-BR" sz="1400">
                <a:latin typeface="Inter" panose="020B0604020202020204" charset="0"/>
                <a:ea typeface="Inter" panose="020B0604020202020204" charset="0"/>
              </a:rPr>
              <a:t>, D. (2019). A arte da estatística.</a:t>
            </a:r>
          </a:p>
        </p:txBody>
      </p:sp>
    </p:spTree>
    <p:extLst>
      <p:ext uri="{BB962C8B-B14F-4D97-AF65-F5344CB8AC3E}">
        <p14:creationId xmlns:p14="http://schemas.microsoft.com/office/powerpoint/2010/main" val="288849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67050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Sobre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os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7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Sobre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090012" y="1433534"/>
            <a:ext cx="99950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Qual é a pergunta norteadora?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1692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Quais são as evidências de validade dessa escala de personalidade? E qual é o nível de confiabilidade dos escores dela?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Quais são as evidências de validade de estrutura interna da BFI nessa população?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Os escores apresentam boa confiabilidade?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</a:rPr>
              <a:t>Existem diferenças nos escores ao olhar grupos como gênero?</a:t>
            </a:r>
          </a:p>
        </p:txBody>
      </p:sp>
    </p:spTree>
    <p:extLst>
      <p:ext uri="{BB962C8B-B14F-4D97-AF65-F5344CB8AC3E}">
        <p14:creationId xmlns:p14="http://schemas.microsoft.com/office/powerpoint/2010/main" val="268286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602078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print(“O que é R?”)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tângulo 7"/>
          <p:cNvSpPr/>
          <p:nvPr/>
        </p:nvSpPr>
        <p:spPr>
          <a:xfrm>
            <a:off x="1090012" y="1433534"/>
            <a:ext cx="80634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Sobre o banco de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90012" y="2651276"/>
            <a:ext cx="1624148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Embasado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modificações para esse workshop*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library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psychTools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data(</a:t>
            </a:r>
            <a:r>
              <a:rPr lang="pt-BR" sz="2000" dirty="0" err="1">
                <a:latin typeface="Inter" panose="020B0604020202020204" charset="0"/>
                <a:ea typeface="Inter" panose="020B0604020202020204" charset="0"/>
              </a:rPr>
              <a:t>bfi</a:t>
            </a:r>
            <a:r>
              <a:rPr lang="pt-BR" sz="2000" dirty="0">
                <a:latin typeface="Inter" panose="020B0604020202020204" charset="0"/>
                <a:ea typeface="Inter" panose="020B0604020202020204" charset="0"/>
              </a:rPr>
              <a:t>) </a:t>
            </a:r>
          </a:p>
          <a:p>
            <a:pPr>
              <a:lnSpc>
                <a:spcPct val="150000"/>
              </a:lnSpc>
            </a:pP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N = 2806 observações com respostas e escores sobre traços de personalidade, bem-estar subjetivo, saúde mental, raciocínio lógico e diferenciação de interesses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Os 25 itens de personalidade fazem parte do projeto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Synthetic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Apeture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Personality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Assessment (SAPA) e fazem parte do </a:t>
            </a:r>
            <a:r>
              <a:rPr lang="en-US" sz="2800" dirty="0">
                <a:latin typeface="Inter" panose="020B0604020202020204" charset="0"/>
                <a:ea typeface="Inter" panose="020B0604020202020204" charset="0"/>
              </a:rPr>
              <a:t>International Personality Item Pool of Lewis Goldberg (IPIP)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90012" y="8665756"/>
            <a:ext cx="162414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>
                <a:latin typeface="Inter" panose="020B0604020202020204" charset="0"/>
                <a:ea typeface="Inter" panose="020B0604020202020204" charset="0"/>
              </a:rPr>
              <a:t>*Esse banco de dados foi alterado com dados fictícios e não deve ser compartilhado com terceiros ou para fins de pesquisa.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D597E692-A0D7-8FE5-F77F-0B99B278FF75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Sobre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</a:t>
            </a:r>
          </a:p>
        </p:txBody>
      </p:sp>
    </p:spTree>
    <p:extLst>
      <p:ext uri="{BB962C8B-B14F-4D97-AF65-F5344CB8AC3E}">
        <p14:creationId xmlns:p14="http://schemas.microsoft.com/office/powerpoint/2010/main" val="678505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Retângulo 7"/>
          <p:cNvSpPr/>
          <p:nvPr/>
        </p:nvSpPr>
        <p:spPr>
          <a:xfrm>
            <a:off x="1035584" y="1485900"/>
            <a:ext cx="49840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O projeto em 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20" y="3409023"/>
            <a:ext cx="14778359" cy="5715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600200" y="3619500"/>
            <a:ext cx="1371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600200" y="8191500"/>
            <a:ext cx="2971800" cy="5334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418683"/>
            <a:ext cx="1623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File &gt; New project &gt; New directory OU Existing directory &gt;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Escolha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pasta (e no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New directory,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indique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</a:t>
            </a:r>
            <a:r>
              <a:rPr lang="en-GB" sz="24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nova pasta)</a:t>
            </a:r>
            <a:endParaRPr lang="pt-BR" sz="2400" b="1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22EAFE3-AA33-3183-CE91-9A69E522AC75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Sobre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os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dados</a:t>
            </a:r>
          </a:p>
        </p:txBody>
      </p:sp>
    </p:spTree>
    <p:extLst>
      <p:ext uri="{BB962C8B-B14F-4D97-AF65-F5344CB8AC3E}">
        <p14:creationId xmlns:p14="http://schemas.microsoft.com/office/powerpoint/2010/main" val="148385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3029836" y="3613546"/>
            <a:ext cx="1419225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Checando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a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integridade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dos dados”)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31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238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74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Existem funções e pacotes diferentes para cada tipo de banco de dados</a:t>
            </a:r>
            <a:endParaRPr lang="pt-BR" sz="32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134873" y="4447343"/>
            <a:ext cx="162237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load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função nativa do R para abrir bancos de dados em RDA ou objetos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RData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readRDS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função nativa do R para abrir bancos de dados exportados do R</a:t>
            </a: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readxl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read_excel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xlsx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ou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xls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read_csv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delimitação por vírgulas e números decimais separados por pontos</a:t>
            </a: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readr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::read_csv2: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abrir bancos de dados em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csv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 com delimitação por ponto e vírgula e números decimais separados por pontos</a:t>
            </a: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read_sav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abrir bancos de dados exportados SPSS</a:t>
            </a:r>
          </a:p>
          <a:p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haven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::</a:t>
            </a:r>
            <a:r>
              <a:rPr lang="pt-BR" sz="2800" b="1" dirty="0" err="1">
                <a:latin typeface="Inter" panose="020B0604020202020204" charset="0"/>
                <a:ea typeface="Inter" panose="020B0604020202020204" charset="0"/>
              </a:rPr>
              <a:t>read_dta</a:t>
            </a:r>
            <a:r>
              <a:rPr lang="pt-BR" sz="2800" b="1" dirty="0">
                <a:latin typeface="Inter" panose="020B0604020202020204" charset="0"/>
                <a:ea typeface="Inter" panose="020B0604020202020204" charset="0"/>
              </a:rPr>
              <a:t>: </a:t>
            </a:r>
            <a:r>
              <a:rPr lang="pt-BR" sz="2800" dirty="0">
                <a:latin typeface="Inter" panose="020B0604020202020204" charset="0"/>
                <a:ea typeface="Inter" panose="020B0604020202020204" charset="0"/>
              </a:rPr>
              <a:t>abrir bancos de dados exportados </a:t>
            </a:r>
            <a:r>
              <a:rPr lang="pt-BR" sz="2800" dirty="0" err="1">
                <a:latin typeface="Inter" panose="020B0604020202020204" charset="0"/>
                <a:ea typeface="Inter" panose="020B0604020202020204" charset="0"/>
              </a:rPr>
              <a:t>Stata</a:t>
            </a:r>
            <a:endParaRPr lang="pt-BR" sz="2800" dirty="0">
              <a:latin typeface="Inter" panose="020B0604020202020204" charset="0"/>
              <a:ea typeface="Inter" panose="020B0604020202020204" charset="0"/>
            </a:endParaRPr>
          </a:p>
          <a:p>
            <a:endParaRPr lang="pt-BR" sz="2800" b="1" dirty="0">
              <a:solidFill>
                <a:srgbClr val="003C78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321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2655785"/>
            <a:ext cx="8115300" cy="6058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78867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dentro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pasta data-raw)</a:t>
            </a:r>
          </a:p>
          <a:p>
            <a:pPr lvl="1">
              <a:buClr>
                <a:srgbClr val="003C78"/>
              </a:buClr>
            </a:pP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/bfi_data.xlsx“, sheet = “data”) </a:t>
            </a:r>
          </a:p>
          <a:p>
            <a:pPr lvl="1">
              <a:buClr>
                <a:srgbClr val="003C78"/>
              </a:buClr>
            </a:pP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valor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NA fosse “99”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algo similar, a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read_excel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poderia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adaptada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incluindo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argumento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b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2400" b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“99”99</a:t>
            </a:r>
            <a:r>
              <a:rPr lang="en-GB" sz="2800" b="1" dirty="0">
                <a:solidFill>
                  <a:srgbClr val="FFFFFF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”</a:t>
            </a: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 banco de dados importado?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View(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506200" y="6896100"/>
            <a:ext cx="838200" cy="63524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dados: a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odisséia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3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 banco segue as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premissas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tidy data?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54111-0149-440A-9B15-02CF3A820A44}"/>
              </a:ext>
            </a:extLst>
          </p:cNvPr>
          <p:cNvSpPr txBox="1"/>
          <p:nvPr/>
        </p:nvSpPr>
        <p:spPr>
          <a:xfrm>
            <a:off x="1134873" y="3527673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4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40571F-C3DA-4E81-89FC-537FB19E49D0}"/>
              </a:ext>
            </a:extLst>
          </p:cNvPr>
          <p:cNvSpPr txBox="1"/>
          <p:nvPr/>
        </p:nvSpPr>
        <p:spPr>
          <a:xfrm>
            <a:off x="1134873" y="4415680"/>
            <a:ext cx="166071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coluna é uma variável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é uma observação</a:t>
            </a:r>
          </a:p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célula representa apenas um valor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B05E44-8B55-4D52-96C0-21411EEC6C0B}"/>
              </a:ext>
            </a:extLst>
          </p:cNvPr>
          <p:cNvSpPr txBox="1"/>
          <p:nvPr/>
        </p:nvSpPr>
        <p:spPr>
          <a:xfrm>
            <a:off x="1134873" y="7214519"/>
            <a:ext cx="16607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42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Messy</a:t>
            </a:r>
            <a:r>
              <a:rPr lang="pt-BR" sz="42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42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5C5DCF-0960-43AA-A14F-844087C13172}"/>
              </a:ext>
            </a:extLst>
          </p:cNvPr>
          <p:cNvSpPr txBox="1"/>
          <p:nvPr/>
        </p:nvSpPr>
        <p:spPr>
          <a:xfrm>
            <a:off x="1134873" y="7995991"/>
            <a:ext cx="16607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71525" indent="-771525">
              <a:buClr>
                <a:srgbClr val="003C78"/>
              </a:buClr>
              <a:buAutoNum type="arabicPeriod"/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Qualquer outra organização dos dados que seja diferente do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4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61642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C0A814B-81BF-4086-A400-88A5243AFA24}"/>
              </a:ext>
            </a:extLst>
          </p:cNvPr>
          <p:cNvSpPr txBox="1"/>
          <p:nvPr/>
        </p:nvSpPr>
        <p:spPr>
          <a:xfrm>
            <a:off x="8505645" y="9354477"/>
            <a:ext cx="8753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>
                <a:latin typeface="Inter" panose="020B0604020202020204" charset="0"/>
                <a:ea typeface="Inter" panose="020B0604020202020204" charset="0"/>
              </a:rPr>
              <a:t>Fonte: https://cran.r-project.org/web/packages/tidyr/vignettes/tidy-data.html</a:t>
            </a:r>
            <a:endParaRPr lang="pt-BR" sz="20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6A3D3E-21C3-4FB3-8D69-4765362C9AA5}"/>
              </a:ext>
            </a:extLst>
          </p:cNvPr>
          <p:cNvSpPr txBox="1"/>
          <p:nvPr/>
        </p:nvSpPr>
        <p:spPr>
          <a:xfrm>
            <a:off x="1090012" y="3500360"/>
            <a:ext cx="1660712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 variáveis podem mudar durante a análise e o conceito de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6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data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pode ser aplicado para bancos </a:t>
            </a:r>
            <a:r>
              <a:rPr lang="pt-BR" sz="36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pt-BR" sz="36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endParaRPr lang="pt-BR" sz="36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endParaRPr lang="pt-BR" sz="3600" b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uma observação de um sujeito e cada variável é representada por uma coluna</a:t>
            </a:r>
          </a:p>
          <a:p>
            <a:pPr>
              <a:buClr>
                <a:srgbClr val="04A07B"/>
              </a:buClr>
            </a:pPr>
            <a:endParaRPr lang="pt-BR" sz="3600" b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4A07B"/>
              </a:buClr>
            </a:pP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um banco </a:t>
            </a:r>
            <a:r>
              <a:rPr lang="pt-BR" sz="36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  <a:r>
              <a:rPr lang="pt-BR" sz="36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cada linha representa um </a:t>
            </a:r>
            <a:r>
              <a:rPr lang="pt-BR" sz="36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assessment</a:t>
            </a:r>
            <a:r>
              <a:rPr lang="pt-BR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em um determinado ponto. Ou seja, cada sujeito pode ter observações em uma linha ou mais</a:t>
            </a:r>
          </a:p>
          <a:p>
            <a:pPr>
              <a:buClr>
                <a:srgbClr val="04A07B"/>
              </a:buClr>
            </a:pPr>
            <a:endParaRPr lang="pt-BR" sz="3600" b="1" err="1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1090012" y="1433534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1436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6">
            <a:extLst>
              <a:ext uri="{FF2B5EF4-FFF2-40B4-BE49-F238E27FC236}">
                <a16:creationId xmlns:a16="http://schemas.microsoft.com/office/drawing/2014/main" id="{E04FF5CD-3A91-4543-87E7-C4EACDF45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700196"/>
              </p:ext>
            </p:extLst>
          </p:nvPr>
        </p:nvGraphicFramePr>
        <p:xfrm>
          <a:off x="1371600" y="4991100"/>
          <a:ext cx="6850806" cy="419419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83602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2283602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999630"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18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003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784755100"/>
                  </a:ext>
                </a:extLst>
              </a:tr>
              <a:tr h="798641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004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19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775347246"/>
                  </a:ext>
                </a:extLst>
              </a:tr>
            </a:tbl>
          </a:graphicData>
        </a:graphic>
      </p:graphicFrame>
      <p:sp>
        <p:nvSpPr>
          <p:cNvPr id="11" name="CaixaDeTexto 10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2586892" y="3604303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WIDE</a:t>
            </a:r>
          </a:p>
        </p:txBody>
      </p:sp>
      <p:graphicFrame>
        <p:nvGraphicFramePr>
          <p:cNvPr id="14" name="Tabela 6">
            <a:extLst>
              <a:ext uri="{FF2B5EF4-FFF2-40B4-BE49-F238E27FC236}">
                <a16:creationId xmlns:a16="http://schemas.microsoft.com/office/drawing/2014/main" id="{406A1D0A-BF16-419D-94F3-2774205DF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863315"/>
              </p:ext>
            </p:extLst>
          </p:nvPr>
        </p:nvGraphicFramePr>
        <p:xfrm>
          <a:off x="9241171" y="3086100"/>
          <a:ext cx="8394319" cy="647619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74098">
                  <a:extLst>
                    <a:ext uri="{9D8B030D-6E8A-4147-A177-3AD203B41FA5}">
                      <a16:colId xmlns:a16="http://schemas.microsoft.com/office/drawing/2014/main" val="1599511425"/>
                    </a:ext>
                  </a:extLst>
                </a:gridCol>
                <a:gridCol w="1452931">
                  <a:extLst>
                    <a:ext uri="{9D8B030D-6E8A-4147-A177-3AD203B41FA5}">
                      <a16:colId xmlns:a16="http://schemas.microsoft.com/office/drawing/2014/main" val="330791652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590654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822392"/>
                    </a:ext>
                  </a:extLst>
                </a:gridCol>
                <a:gridCol w="1414333">
                  <a:extLst>
                    <a:ext uri="{9D8B030D-6E8A-4147-A177-3AD203B41FA5}">
                      <a16:colId xmlns:a16="http://schemas.microsoft.com/office/drawing/2014/main" val="789756700"/>
                    </a:ext>
                  </a:extLst>
                </a:gridCol>
                <a:gridCol w="1209757">
                  <a:extLst>
                    <a:ext uri="{9D8B030D-6E8A-4147-A177-3AD203B41FA5}">
                      <a16:colId xmlns:a16="http://schemas.microsoft.com/office/drawing/2014/main" val="257507489"/>
                    </a:ext>
                  </a:extLst>
                </a:gridCol>
              </a:tblGrid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100">
                          <a:solidFill>
                            <a:schemeClr val="bg1"/>
                          </a:solidFill>
                        </a:rPr>
                        <a:t>avaliação 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 err="1">
                          <a:solidFill>
                            <a:schemeClr val="bg1"/>
                          </a:solidFill>
                        </a:rPr>
                        <a:t>genero</a:t>
                      </a:r>
                      <a:endParaRPr lang="pt-BR" sz="270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idade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>
                          <a:solidFill>
                            <a:schemeClr val="bg1"/>
                          </a:solidFill>
                        </a:rPr>
                        <a:t>altura</a:t>
                      </a:r>
                    </a:p>
                  </a:txBody>
                  <a:tcPr marL="137160" marR="137160" marT="68580" marB="68580" anchor="ctr"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7151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10652056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90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863507577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001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F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3564096646"/>
                  </a:ext>
                </a:extLst>
              </a:tr>
              <a:tr h="1295238"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/>
                        <a:t>cm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002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M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12</a:t>
                      </a:r>
                    </a:p>
                  </a:txBody>
                  <a:tcPr marL="137160" marR="137160" marT="68580" marB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700"/>
                        <a:t>100</a:t>
                      </a:r>
                    </a:p>
                  </a:txBody>
                  <a:tcPr marL="137160" marR="137160" marT="68580" marB="68580" anchor="ctr"/>
                </a:tc>
                <a:extLst>
                  <a:ext uri="{0D108BD9-81ED-4DB2-BD59-A6C34878D82A}">
                    <a16:rowId xmlns:a16="http://schemas.microsoft.com/office/drawing/2014/main" val="1520755794"/>
                  </a:ext>
                </a:extLst>
              </a:tr>
            </a:tbl>
          </a:graphicData>
        </a:graphic>
      </p:graphicFrame>
      <p:sp>
        <p:nvSpPr>
          <p:cNvPr id="8" name="Retângulo 7"/>
          <p:cNvSpPr/>
          <p:nvPr/>
        </p:nvSpPr>
        <p:spPr>
          <a:xfrm>
            <a:off x="1185761" y="804521"/>
            <a:ext cx="8055410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5400" b="1" err="1">
                <a:latin typeface="Inter" panose="020B0604020202020204" charset="0"/>
                <a:ea typeface="Inter" panose="020B0604020202020204" charset="0"/>
              </a:rPr>
              <a:t>Tidy</a:t>
            </a:r>
            <a:r>
              <a:rPr lang="pt-BR" sz="5400" b="1">
                <a:latin typeface="Inter" panose="020B0604020202020204" charset="0"/>
                <a:ea typeface="Inter" panose="020B0604020202020204" charset="0"/>
              </a:rPr>
              <a:t> data</a:t>
            </a:r>
          </a:p>
          <a:p>
            <a:r>
              <a:rPr lang="pt-BR" sz="4800" b="1" i="1">
                <a:latin typeface="Inter" panose="020B0604020202020204" charset="0"/>
                <a:ea typeface="Inter" panose="020B0604020202020204" charset="0"/>
              </a:rPr>
              <a:t>Considerações importantes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86D486-B2F8-4C6D-A0AA-8DD268D53512}"/>
              </a:ext>
            </a:extLst>
          </p:cNvPr>
          <p:cNvSpPr txBox="1"/>
          <p:nvPr/>
        </p:nvSpPr>
        <p:spPr>
          <a:xfrm>
            <a:off x="11329851" y="1670631"/>
            <a:ext cx="4015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5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59726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1332663"/>
            <a:ext cx="14580108" cy="1639017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O que é R?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962" y="3086908"/>
            <a:ext cx="8859093" cy="663981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6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Nasceu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1995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Universidade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Auckland (NZ) 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Mantido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pelo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 Development Core Team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b="1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É um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ambiente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computacional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linguagem</a:t>
            </a:r>
            <a:r>
              <a:rPr lang="en-GB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programação</a:t>
            </a:r>
            <a:r>
              <a:rPr lang="en-GB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atualmente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bastante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utilizada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para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manipulação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visualização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gráfica</a:t>
            </a:r>
            <a:r>
              <a:rPr lang="en-GB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286" y="3086907"/>
            <a:ext cx="6856010" cy="5134389"/>
          </a:xfrm>
          <a:prstGeom prst="rect">
            <a:avLst/>
          </a:prstGeom>
        </p:spPr>
      </p:pic>
      <p:sp>
        <p:nvSpPr>
          <p:cNvPr id="8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903071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113" y="2486038"/>
            <a:ext cx="8522177" cy="636183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458381"/>
            <a:ext cx="675879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32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2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  <a:endParaRPr lang="en-GB" sz="32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View(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2406746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 data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458381"/>
            <a:ext cx="675879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32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32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data: c</a:t>
            </a: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ada coluna é uma variável; cada linha é uma observação; cada célula representa apenas um valor.</a:t>
            </a:r>
            <a:endParaRPr lang="en-GB" sz="32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glimpse(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F75929-BCB7-4B41-106D-E2B486ACF1D9}"/>
              </a:ext>
            </a:extLst>
          </p:cNvPr>
          <p:cNvSpPr/>
          <p:nvPr/>
        </p:nvSpPr>
        <p:spPr>
          <a:xfrm>
            <a:off x="1220525" y="7132556"/>
            <a:ext cx="6681271" cy="1384995"/>
          </a:xfrm>
          <a:prstGeom prst="rect">
            <a:avLst/>
          </a:prstGeom>
          <a:solidFill>
            <a:srgbClr val="DBEEF4"/>
          </a:solidFill>
        </p:spPr>
        <p:txBody>
          <a:bodyPr wrap="square">
            <a:spAutoFit/>
          </a:bodyPr>
          <a:lstStyle/>
          <a:p>
            <a:pPr lvl="0"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 de atenção: as variáveis de identificação de características pessoais estão no fim do banco de dados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5C7654-06F9-2E61-EE96-92829886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295" y="3092112"/>
            <a:ext cx="8940305" cy="5708986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E3078A72-D7DF-C92C-0C7E-E250723B70E5}"/>
              </a:ext>
            </a:extLst>
          </p:cNvPr>
          <p:cNvSpPr/>
          <p:nvPr/>
        </p:nvSpPr>
        <p:spPr>
          <a:xfrm>
            <a:off x="16163646" y="4082975"/>
            <a:ext cx="743508" cy="49887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676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7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84162"/>
            <a:ext cx="94869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identificação</a:t>
            </a:r>
            <a:endParaRPr lang="en-GB" sz="32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names(</a:t>
            </a:r>
            <a:r>
              <a:rPr lang="en-GB" sz="320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marL="514350" indent="-51435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lvl="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pt-BR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44" y="5063407"/>
            <a:ext cx="15563312" cy="3329465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2133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2103521" y="528679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6236234" y="5258179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0515600" y="74295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4285247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7490275" y="7770700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914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4623757"/>
            <a:ext cx="16649700" cy="45578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71247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Temos 25 itens de personalidade?</a:t>
            </a:r>
            <a:endParaRPr lang="en-GB" sz="32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select(A1:O5)</a:t>
            </a:r>
          </a:p>
          <a:p>
            <a:pPr lvl="0"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b="13514"/>
          <a:stretch/>
        </p:blipFill>
        <p:spPr>
          <a:xfrm>
            <a:off x="1379098" y="4679301"/>
            <a:ext cx="15529803" cy="39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18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119480"/>
            <a:ext cx="162875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Algumas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caixa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alta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outras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espaço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entre as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palavras</a:t>
            </a:r>
            <a:endParaRPr lang="en-GB" sz="32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 </a:t>
            </a:r>
          </a:p>
          <a:p>
            <a:pPr lvl="0">
              <a:buClr>
                <a:srgbClr val="003C78"/>
              </a:buClr>
            </a:pPr>
            <a:endParaRPr lang="pt-BR" sz="24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15446"/>
          <a:stretch/>
        </p:blipFill>
        <p:spPr>
          <a:xfrm>
            <a:off x="2130521" y="4504475"/>
            <a:ext cx="14026958" cy="441575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3092634" y="4717991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/>
          <p:cNvSpPr/>
          <p:nvPr/>
        </p:nvSpPr>
        <p:spPr>
          <a:xfrm>
            <a:off x="4444005" y="8324178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3293370" y="7276424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15660174" y="7968796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8166089" y="7733625"/>
            <a:ext cx="611605" cy="457201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46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795" y="1243771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47025" y="2084484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35584" y="3364260"/>
            <a:ext cx="162237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você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encontre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um banco de dados com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prefixos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desnecessários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é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possível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retirá-los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após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usar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3200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clean_names</a:t>
            </a:r>
            <a:r>
              <a:rPr lang="en-GB" sz="3200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(),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exemplo</a:t>
            </a: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</a:p>
          <a:p>
            <a:pPr lvl="0">
              <a:buClr>
                <a:srgbClr val="003C78"/>
              </a:buClr>
            </a:pPr>
            <a:r>
              <a:rPr lang="en-GB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rename_all</a:t>
            </a:r>
            <a:r>
              <a:rPr lang="en-GB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3200">
                <a:latin typeface="Barlow" panose="00000500000000000000" pitchFamily="2" charset="0"/>
              </a:rPr>
              <a:t>(~</a:t>
            </a:r>
            <a:r>
              <a:rPr lang="pt-BR" sz="3200" err="1">
                <a:latin typeface="Barlow" panose="00000500000000000000" pitchFamily="2" charset="0"/>
              </a:rPr>
              <a:t>stringr</a:t>
            </a:r>
            <a:r>
              <a:rPr lang="pt-BR" sz="3200">
                <a:latin typeface="Barlow" panose="00000500000000000000" pitchFamily="2" charset="0"/>
              </a:rPr>
              <a:t>::</a:t>
            </a:r>
            <a:r>
              <a:rPr lang="pt-BR" sz="3200" err="1">
                <a:latin typeface="Barlow" panose="00000500000000000000" pitchFamily="2" charset="0"/>
              </a:rPr>
              <a:t>str_replace</a:t>
            </a:r>
            <a:r>
              <a:rPr lang="pt-BR" sz="3200">
                <a:latin typeface="Barlow" panose="00000500000000000000" pitchFamily="2" charset="0"/>
              </a:rPr>
              <a:t>(.,"^responda_na_escala_de_1_a_5",“bfi_"))</a:t>
            </a:r>
          </a:p>
          <a:p>
            <a:pPr lvl="0">
              <a:buClr>
                <a:srgbClr val="003C78"/>
              </a:buClr>
            </a:pPr>
            <a:endParaRPr lang="en-GB" sz="32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20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981200" y="5372100"/>
            <a:ext cx="6019800" cy="609600"/>
          </a:xfrm>
          <a:prstGeom prst="rect">
            <a:avLst/>
          </a:prstGeom>
          <a:noFill/>
          <a:ln w="3810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108416" y="5372100"/>
            <a:ext cx="5863389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4107295" y="5372100"/>
            <a:ext cx="980305" cy="6096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949116" y="7055806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Função para renomear todas as variáveis que cumprirem esse critério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551503" y="7102894"/>
            <a:ext cx="38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Valor/Caracteres a serem identificados e substituídos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3346096" y="6986599"/>
            <a:ext cx="3388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>
                <a:latin typeface="Barlow" panose="00000500000000000000" pitchFamily="2" charset="0"/>
              </a:rPr>
              <a:t>Valor/Caracteres que serão usados para substituir os matches identificados </a:t>
            </a:r>
          </a:p>
        </p:txBody>
      </p:sp>
      <p:cxnSp>
        <p:nvCxnSpPr>
          <p:cNvPr id="23" name="Conector de Seta Reta 22"/>
          <p:cNvCxnSpPr/>
          <p:nvPr/>
        </p:nvCxnSpPr>
        <p:spPr>
          <a:xfrm flipH="1">
            <a:off x="4191000" y="5981700"/>
            <a:ext cx="800100" cy="921990"/>
          </a:xfrm>
          <a:prstGeom prst="straightConnector1">
            <a:avLst/>
          </a:prstGeom>
          <a:ln w="38100">
            <a:solidFill>
              <a:srgbClr val="00A8E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>
            <a:stCxn id="18" idx="2"/>
          </p:cNvCxnSpPr>
          <p:nvPr/>
        </p:nvCxnSpPr>
        <p:spPr>
          <a:xfrm flipH="1">
            <a:off x="10339069" y="5981700"/>
            <a:ext cx="701042" cy="10048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19" idx="2"/>
          </p:cNvCxnSpPr>
          <p:nvPr/>
        </p:nvCxnSpPr>
        <p:spPr>
          <a:xfrm>
            <a:off x="14597448" y="5981700"/>
            <a:ext cx="490152" cy="88210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984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341780"/>
            <a:ext cx="16230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 características pessoais estão fora de ordem no banco de dados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relocate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c("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education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","idade", "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duracao_minutos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"), .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before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"a1")</a:t>
            </a:r>
            <a:endParaRPr lang="en-GB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571" y="4681322"/>
            <a:ext cx="14048858" cy="42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2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atenção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encontrados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momento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272405"/>
            <a:ext cx="16230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variável ID está com o nome de identidade, vamos trocar?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rename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("id" = "identidade")</a:t>
            </a:r>
            <a:endParaRPr lang="pt-BR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88" y="4460578"/>
            <a:ext cx="12344401" cy="44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2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10930" y="3158714"/>
            <a:ext cx="131624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Vamos olhar os tipos de variáveis?</a:t>
            </a:r>
            <a:endParaRPr lang="en-GB" sz="36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glimpse(</a:t>
            </a:r>
            <a:r>
              <a:rPr lang="en-GB" sz="3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en-GB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3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6245538" y="5947032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3" y="5308523"/>
            <a:ext cx="7371347" cy="24501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487" y="5278468"/>
            <a:ext cx="8015314" cy="2590585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5819352" y="653948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13747148" y="6306867"/>
            <a:ext cx="1185248" cy="89724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74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35584" y="1333500"/>
            <a:ext cx="14580108" cy="1486616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Sobre o R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3000" y="2875065"/>
            <a:ext cx="15294969" cy="586659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open source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Tem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comunidade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ativa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colaboradores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Rladies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TidyTuesday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etc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reprodutível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compartilhável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É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flexível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3548526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71" y="3193806"/>
            <a:ext cx="4557713" cy="55929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277" y="3243465"/>
            <a:ext cx="4554230" cy="5576301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838200" y="4405209"/>
            <a:ext cx="674203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Investigação sobre a variável idade</a:t>
            </a:r>
            <a:endParaRPr lang="en-GB" sz="28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Tudo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certo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então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basta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 lvl="0"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41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414390"/>
            <a:ext cx="656930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Investigação sobre a variável de saúde mental</a:t>
            </a:r>
            <a:endParaRPr lang="en-GB" sz="28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</a:t>
            </a:r>
            <a:r>
              <a:rPr lang="en-GB" sz="28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x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mh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/>
          <a:srcRect b="3999"/>
          <a:stretch/>
        </p:blipFill>
        <p:spPr>
          <a:xfrm>
            <a:off x="8916365" y="3915627"/>
            <a:ext cx="7744465" cy="3994454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8717814" y="6935754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48059" y="6945875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763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25" y="3797269"/>
            <a:ext cx="8482013" cy="454113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254224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10930" y="2094937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Nomes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tipos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dos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instrumentos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82042"/>
            <a:ext cx="6569305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Investigação sobre a variável de bem-estar subjetivo</a:t>
            </a:r>
            <a:endParaRPr lang="en-GB" sz="28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sjmisc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265113" indent="-265113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Antes de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seguir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precisamos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transformer o </a:t>
            </a:r>
            <a:r>
              <a:rPr lang="en-GB" sz="2800" i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x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NA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&lt;-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mutate(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na_if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"x"))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Agora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podemos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transformar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numéricas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as.numeric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4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wb</a:t>
            </a:r>
            <a:r>
              <a:rPr lang="en-GB" sz="24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4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pt-BR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2" name="Elipse 11"/>
          <p:cNvSpPr/>
          <p:nvPr/>
        </p:nvSpPr>
        <p:spPr>
          <a:xfrm>
            <a:off x="8291629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10316461" y="7132816"/>
            <a:ext cx="852371" cy="664623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769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3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D97B077-A39F-0C89-CE07-EA68F45EBD78}"/>
              </a:ext>
            </a:extLst>
          </p:cNvPr>
          <p:cNvSpPr/>
          <p:nvPr/>
        </p:nvSpPr>
        <p:spPr>
          <a:xfrm>
            <a:off x="1143000" y="4700337"/>
            <a:ext cx="16002000" cy="3260050"/>
          </a:xfrm>
          <a:prstGeom prst="rect">
            <a:avLst/>
          </a:prstGeom>
          <a:solidFill>
            <a:srgbClr val="003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linhas duplicadas por erros no sistema de coleta </a:t>
            </a:r>
            <a:endParaRPr lang="en-GB" sz="28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-id)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lvl="0">
              <a:buClr>
                <a:srgbClr val="003C78"/>
              </a:buClr>
            </a:pPr>
            <a:endParaRPr lang="pt-BR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5199"/>
          <a:stretch/>
        </p:blipFill>
        <p:spPr>
          <a:xfrm>
            <a:off x="1386598" y="4991586"/>
            <a:ext cx="15514804" cy="25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905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C53CD24-F2EB-242C-21ED-8C8A828CC9BB}"/>
              </a:ext>
            </a:extLst>
          </p:cNvPr>
          <p:cNvSpPr/>
          <p:nvPr/>
        </p:nvSpPr>
        <p:spPr>
          <a:xfrm>
            <a:off x="707366" y="4560601"/>
            <a:ext cx="16840352" cy="3399782"/>
          </a:xfrm>
          <a:prstGeom prst="rect">
            <a:avLst/>
          </a:prstGeom>
          <a:solidFill>
            <a:srgbClr val="003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saber se a mesma pessoa respondeu mais do que uma vez</a:t>
            </a:r>
            <a:endParaRPr lang="en-GB" sz="28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get_dupes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education,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genero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69" y="4798363"/>
            <a:ext cx="16191632" cy="2841012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854583" y="8211226"/>
            <a:ext cx="1587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Resultado: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Casos a serem removidos: 2801 (#2) e 2804 (#2)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64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8274D0-4798-7F5E-5BBD-80DCBFB0C85D}"/>
              </a:ext>
            </a:extLst>
          </p:cNvPr>
          <p:cNvSpPr/>
          <p:nvPr/>
        </p:nvSpPr>
        <p:spPr>
          <a:xfrm>
            <a:off x="1386598" y="5797791"/>
            <a:ext cx="10856495" cy="1031039"/>
          </a:xfrm>
          <a:prstGeom prst="rect">
            <a:avLst/>
          </a:prstGeom>
          <a:solidFill>
            <a:srgbClr val="003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casos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duplicidade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699" y="3272405"/>
            <a:ext cx="1587270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 critério a ser usado é apagar a segunda resposta (linha de observação completa) que o participante registrou ou que o sistema registrou erroneamente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"2801" |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== "2804")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glimpse()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43000" y="7267889"/>
            <a:ext cx="158727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Remover o segundo caso de cada </a:t>
            </a:r>
            <a:r>
              <a:rPr lang="pt-BR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id_estudo</a:t>
            </a: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(2805 e 2806) resultando em 2804 casos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c("2805", "2806"))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42370" b="16407"/>
          <a:stretch/>
        </p:blipFill>
        <p:spPr>
          <a:xfrm>
            <a:off x="1693402" y="5950200"/>
            <a:ext cx="10242885" cy="6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433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5700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A0863A-EB91-5700-181A-20FC9EDA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16" y="5085465"/>
            <a:ext cx="10861290" cy="364270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3EA00F7-3D80-969C-FEE1-39D5C16DF184}"/>
              </a:ext>
            </a:extLst>
          </p:cNvPr>
          <p:cNvSpPr txBox="1"/>
          <p:nvPr/>
        </p:nvSpPr>
        <p:spPr>
          <a:xfrm>
            <a:off x="1028700" y="3324157"/>
            <a:ext cx="16070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(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ou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careless responding) se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refere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dadas de forma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desatenta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que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não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referem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preferência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participante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uma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determinada</a:t>
            </a:r>
            <a:r>
              <a:rPr lang="en-GB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categoria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B26CC-2E6B-8B80-073F-D9EA26313D5B}"/>
              </a:ext>
            </a:extLst>
          </p:cNvPr>
          <p:cNvSpPr txBox="1"/>
          <p:nvPr/>
        </p:nvSpPr>
        <p:spPr>
          <a:xfrm>
            <a:off x="14302596" y="9337475"/>
            <a:ext cx="326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1800" dirty="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Fonte: Wetzel et al, 2016</a:t>
            </a:r>
          </a:p>
        </p:txBody>
      </p:sp>
    </p:spTree>
    <p:extLst>
      <p:ext uri="{BB962C8B-B14F-4D97-AF65-F5344CB8AC3E}">
        <p14:creationId xmlns:p14="http://schemas.microsoft.com/office/powerpoint/2010/main" val="32049732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28700" y="3425323"/>
            <a:ext cx="8173730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26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pacote </a:t>
            </a:r>
            <a:r>
              <a:rPr lang="pt-BR" sz="2600" i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careless</a:t>
            </a:r>
            <a:r>
              <a:rPr lang="pt-BR" sz="26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é possível identificar quantas respostas repetidas foram indicadas pelos respondentes</a:t>
            </a:r>
            <a:endParaRPr lang="en-GB" sz="26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select(id, a1:o5)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longstring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avg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= FALSE)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26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bfi_fake_careless$careless</a:t>
            </a:r>
            <a:r>
              <a:rPr lang="en-GB" sz="26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0,28% da amostra respondeu mais do que a metade do questionário com as mesmas respostas.</a:t>
            </a: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6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522" y="3272405"/>
            <a:ext cx="7142485" cy="5465743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10134600" y="7535779"/>
            <a:ext cx="838200" cy="762000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13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8700" y="987825"/>
            <a:ext cx="14580108" cy="2249424"/>
          </a:xfrm>
        </p:spPr>
        <p:txBody>
          <a:bodyPr>
            <a:normAutofit/>
          </a:bodyPr>
          <a:lstStyle/>
          <a:p>
            <a:pPr algn="l"/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54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8624" y="3128448"/>
            <a:ext cx="15294969" cy="57612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Análises</a:t>
            </a: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Gráficos</a:t>
            </a:r>
            <a:endParaRPr lang="en-GB" sz="4400" b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Relatórios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Livros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 b="1">
                <a:solidFill>
                  <a:srgbClr val="04A07B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Mineração</a:t>
            </a: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4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Apresentações</a:t>
            </a:r>
            <a:endParaRPr lang="en-GB" sz="44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44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Arte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</p:spTree>
    <p:extLst>
      <p:ext uri="{BB962C8B-B14F-4D97-AF65-F5344CB8AC3E}">
        <p14:creationId xmlns:p14="http://schemas.microsoft.com/office/powerpoint/2010/main" val="22501925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74544" y="3523860"/>
            <a:ext cx="786892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Identificando esses participantes com respostas descuidadas</a:t>
            </a:r>
            <a:endParaRPr lang="en-GB" sz="2800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bfi_fake_careless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filter(careless &gt; 10)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Removendo esses participantes</a:t>
            </a: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filter(!id %in% c(“562", “1430“, “1555”, “2043”, “2801”, “2802”, “2803”, 2804” ))</a:t>
            </a: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 = 2796 participantes</a:t>
            </a:r>
            <a:endParaRPr lang="en-GB" sz="28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725" y="3149726"/>
            <a:ext cx="6172821" cy="535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69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143000" y="3614809"/>
            <a:ext cx="783553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Visualizar</a:t>
            </a:r>
            <a:r>
              <a:rPr lang="en-GB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tempo de </a:t>
            </a:r>
            <a:r>
              <a:rPr lang="en-GB" sz="32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endParaRPr lang="en-GB" sz="3200" b="1" dirty="0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::skim(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bfi_fake$duracao_minutos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ggplot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aes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(x=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duracao_minutos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)) +  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geom_histogram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(fill="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steelblue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", 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color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="#e9ecef", alpha=0.6, position = 'identity') +  	</a:t>
            </a:r>
          </a:p>
          <a:p>
            <a:pPr>
              <a:buClr>
                <a:srgbClr val="003C78"/>
              </a:buClr>
            </a:pP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theme_hc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() +  labs(fill="")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66FCC3-30FE-237E-1495-0F30B87B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928" y="8185512"/>
            <a:ext cx="7767084" cy="5709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0EB8D0-0BFC-EEF2-02A0-408875834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213205"/>
            <a:ext cx="7998793" cy="47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61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216202"/>
            <a:ext cx="16548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checagem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também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pode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ser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feita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desvio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blocos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aparecem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sequência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4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 sz="24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4A16F19-4D38-32B7-F207-4DBE7FDD3BC0}"/>
              </a:ext>
            </a:extLst>
          </p:cNvPr>
          <p:cNvSpPr txBox="1"/>
          <p:nvPr/>
        </p:nvSpPr>
        <p:spPr>
          <a:xfrm>
            <a:off x="1046470" y="4235806"/>
            <a:ext cx="12462496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médias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blocos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que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são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apresentados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sequência</a:t>
            </a:r>
            <a:endParaRPr lang="en-GB" sz="19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row_means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(a1:e2, n = 2, append = TRUE, var = "bloco1")</a:t>
            </a:r>
          </a:p>
          <a:p>
            <a:pPr>
              <a:buClr>
                <a:srgbClr val="003C78"/>
              </a:buClr>
            </a:pP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row_means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(e3:o5, n = 2, append = TRUE, var = "bloco2")</a:t>
            </a:r>
          </a:p>
          <a:p>
            <a:pPr>
              <a:buClr>
                <a:srgbClr val="003C78"/>
              </a:buClr>
            </a:pPr>
            <a:endParaRPr lang="en-GB" sz="19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Separar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dados com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estes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itens</a:t>
            </a:r>
            <a:endParaRPr lang="en-GB" sz="19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::select(a1:e2)bfi_e3o5 &lt;-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::select(e3:o5)</a:t>
            </a:r>
          </a:p>
          <a:p>
            <a:pPr>
              <a:buClr>
                <a:srgbClr val="003C78"/>
              </a:buClr>
            </a:pPr>
            <a:endParaRPr lang="en-GB" sz="19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Calcular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DPs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linhas</a:t>
            </a:r>
            <a:endParaRPr lang="en-GB" sz="19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transform(bfi_a1e2, sd_bloco1=apply(bfi_a1e2, 1,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na.rm=TRUE))</a:t>
            </a: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bfi_e3o5 &lt;- transform(bfi_e3o5, sd_bloco2=apply(bfi_e3o5, 1,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na.rm=TRUE))</a:t>
            </a:r>
          </a:p>
          <a:p>
            <a:pPr>
              <a:buClr>
                <a:srgbClr val="003C78"/>
              </a:buClr>
            </a:pPr>
            <a:endParaRPr lang="en-GB" sz="19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Combinar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1900" b="1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bancos</a:t>
            </a:r>
            <a:r>
              <a:rPr lang="en-GB" sz="1900" b="1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dados</a:t>
            </a: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bfi_a1e2 &lt;- bfi_a1e2 %&gt;%  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::select(sd_bloco1)</a:t>
            </a:r>
          </a:p>
          <a:p>
            <a:pPr>
              <a:buClr>
                <a:srgbClr val="003C78"/>
              </a:buClr>
            </a:pP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bfi_e3o5 &lt;- bfi_e3o5 %&gt;%  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::select(sd_bloco2)</a:t>
            </a:r>
          </a:p>
          <a:p>
            <a:pPr>
              <a:buClr>
                <a:srgbClr val="003C78"/>
              </a:buClr>
            </a:pP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cbind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19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19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bfi_a1e2, bfi_e3o5)</a:t>
            </a: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1666110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A4BE8E-9CB7-0D14-E34A-CB7BD5F8BB21}"/>
              </a:ext>
            </a:extLst>
          </p:cNvPr>
          <p:cNvSpPr txBox="1"/>
          <p:nvPr/>
        </p:nvSpPr>
        <p:spPr>
          <a:xfrm>
            <a:off x="1046470" y="3958019"/>
            <a:ext cx="58115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Gerar gráficos de dispersão com média e DP por blocos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(x=bloco1, y=sd_bloco1))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</a:t>
            </a:r>
            <a:r>
              <a:rPr lang="pt-BR" sz="2800" dirty="0" err="1">
                <a:latin typeface="Barlow" panose="00000500000000000000" pitchFamily="2" charset="0"/>
              </a:rPr>
              <a:t>steelblue</a:t>
            </a:r>
            <a:r>
              <a:rPr lang="pt-BR" sz="2800" dirty="0">
                <a:latin typeface="Barlow" panose="00000500000000000000" pitchFamily="2" charset="0"/>
              </a:rPr>
              <a:t>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(x=bloco2, y=sd_bloco2))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"#FC4E07",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8598BD-BE76-0C1A-BDFB-B1307B5E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435" y="3296546"/>
            <a:ext cx="8874765" cy="596175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890D0CF-8158-19CB-B0D8-E2A193419647}"/>
              </a:ext>
            </a:extLst>
          </p:cNvPr>
          <p:cNvSpPr/>
          <p:nvPr/>
        </p:nvSpPr>
        <p:spPr>
          <a:xfrm>
            <a:off x="8790935" y="420112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740F483-BC4F-2521-A761-1F115D964DE9}"/>
              </a:ext>
            </a:extLst>
          </p:cNvPr>
          <p:cNvSpPr/>
          <p:nvPr/>
        </p:nvSpPr>
        <p:spPr>
          <a:xfrm>
            <a:off x="8784051" y="5793773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30D8510-3C6E-2E06-CD89-B94C76B91C18}"/>
              </a:ext>
            </a:extLst>
          </p:cNvPr>
          <p:cNvSpPr/>
          <p:nvPr/>
        </p:nvSpPr>
        <p:spPr>
          <a:xfrm>
            <a:off x="8967467" y="711601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1B26502-AC92-9F8F-D4EF-3B67D724A683}"/>
              </a:ext>
            </a:extLst>
          </p:cNvPr>
          <p:cNvSpPr/>
          <p:nvPr/>
        </p:nvSpPr>
        <p:spPr>
          <a:xfrm>
            <a:off x="8784050" y="6409741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7D6F093-BF98-FED9-8951-DC1047F5485A}"/>
              </a:ext>
            </a:extLst>
          </p:cNvPr>
          <p:cNvSpPr/>
          <p:nvPr/>
        </p:nvSpPr>
        <p:spPr>
          <a:xfrm>
            <a:off x="16358867" y="7668287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C8EC551-FB9C-C866-8870-3A80226A7835}"/>
              </a:ext>
            </a:extLst>
          </p:cNvPr>
          <p:cNvSpPr/>
          <p:nvPr/>
        </p:nvSpPr>
        <p:spPr>
          <a:xfrm>
            <a:off x="15565117" y="7648649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2EE8289-CAD9-4451-2DA0-59DF7EB0D42B}"/>
              </a:ext>
            </a:extLst>
          </p:cNvPr>
          <p:cNvSpPr/>
          <p:nvPr/>
        </p:nvSpPr>
        <p:spPr>
          <a:xfrm>
            <a:off x="15565116" y="7124976"/>
            <a:ext cx="353065" cy="2921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C947882-F83E-DCAD-CA22-ECF73BB6AFE4}"/>
              </a:ext>
            </a:extLst>
          </p:cNvPr>
          <p:cNvSpPr/>
          <p:nvPr/>
        </p:nvSpPr>
        <p:spPr>
          <a:xfrm>
            <a:off x="14057794" y="7876966"/>
            <a:ext cx="733733" cy="70946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6294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1816" y="942934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Tempo de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4000" b="1" i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descuidadas</a:t>
            </a:r>
            <a:endParaRPr lang="pt-BR" sz="4000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28700" y="9544575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A4BE8E-9CB7-0D14-E34A-CB7BD5F8BB21}"/>
              </a:ext>
            </a:extLst>
          </p:cNvPr>
          <p:cNvSpPr txBox="1"/>
          <p:nvPr/>
        </p:nvSpPr>
        <p:spPr>
          <a:xfrm>
            <a:off x="1046470" y="3958019"/>
            <a:ext cx="581153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latin typeface="Barlow" panose="00000500000000000000" pitchFamily="2" charset="0"/>
              </a:rPr>
              <a:t># Gerar gráficos de dispersão com média e DP por blocos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(x=bloco1, y=sd_bloco1))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</a:t>
            </a:r>
            <a:r>
              <a:rPr lang="pt-BR" sz="2800" dirty="0" err="1">
                <a:latin typeface="Barlow" panose="00000500000000000000" pitchFamily="2" charset="0"/>
              </a:rPr>
              <a:t>steelblue</a:t>
            </a:r>
            <a:r>
              <a:rPr lang="pt-BR" sz="2800" dirty="0">
                <a:latin typeface="Barlow" panose="00000500000000000000" pitchFamily="2" charset="0"/>
              </a:rPr>
              <a:t>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ggplot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</a:t>
            </a:r>
            <a:r>
              <a:rPr lang="pt-BR" sz="2800" dirty="0">
                <a:latin typeface="Barlow" panose="00000500000000000000" pitchFamily="2" charset="0"/>
              </a:rPr>
              <a:t>, </a:t>
            </a:r>
            <a:r>
              <a:rPr lang="pt-BR" sz="2800" dirty="0" err="1">
                <a:latin typeface="Barlow" panose="00000500000000000000" pitchFamily="2" charset="0"/>
              </a:rPr>
              <a:t>aes</a:t>
            </a:r>
            <a:r>
              <a:rPr lang="pt-BR" sz="2800" dirty="0">
                <a:latin typeface="Barlow" panose="00000500000000000000" pitchFamily="2" charset="0"/>
              </a:rPr>
              <a:t>(x=bloco2, y=sd_bloco2)) +   </a:t>
            </a:r>
            <a:r>
              <a:rPr lang="pt-BR" sz="2800" dirty="0" err="1">
                <a:latin typeface="Barlow" panose="00000500000000000000" pitchFamily="2" charset="0"/>
              </a:rPr>
              <a:t>geom_point</a:t>
            </a:r>
            <a:r>
              <a:rPr lang="pt-BR" sz="2800" dirty="0">
                <a:latin typeface="Barlow" panose="00000500000000000000" pitchFamily="2" charset="0"/>
              </a:rPr>
              <a:t>(color = "#FC4E07", alpha = 0.5) +  </a:t>
            </a:r>
            <a:r>
              <a:rPr lang="pt-BR" sz="2800" dirty="0" err="1">
                <a:latin typeface="Barlow" panose="00000500000000000000" pitchFamily="2" charset="0"/>
              </a:rPr>
              <a:t>theme_hc</a:t>
            </a:r>
            <a:r>
              <a:rPr lang="pt-BR" sz="2800" dirty="0">
                <a:latin typeface="Barlow" panose="00000500000000000000" pitchFamily="2" charset="0"/>
              </a:rPr>
              <a:t>()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ADC00F-CED9-D6F2-D92E-5376B931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62" y="2956133"/>
            <a:ext cx="9051895" cy="6185461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E2925349-CB5D-7C9C-F98E-B2AC83C226B9}"/>
              </a:ext>
            </a:extLst>
          </p:cNvPr>
          <p:cNvSpPr/>
          <p:nvPr/>
        </p:nvSpPr>
        <p:spPr>
          <a:xfrm>
            <a:off x="8784051" y="4676615"/>
            <a:ext cx="353065" cy="292100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5584EB0-77BD-088D-88EE-82E1EEA60A44}"/>
              </a:ext>
            </a:extLst>
          </p:cNvPr>
          <p:cNvSpPr/>
          <p:nvPr/>
        </p:nvSpPr>
        <p:spPr>
          <a:xfrm>
            <a:off x="8967467" y="6020341"/>
            <a:ext cx="353065" cy="292100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7D71FA4B-4A07-20E1-0603-FBF6DE068426}"/>
              </a:ext>
            </a:extLst>
          </p:cNvPr>
          <p:cNvSpPr/>
          <p:nvPr/>
        </p:nvSpPr>
        <p:spPr>
          <a:xfrm>
            <a:off x="16069309" y="7224506"/>
            <a:ext cx="764795" cy="707886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0D6CC1F-30FC-1173-9C15-7FDEA7E2794A}"/>
              </a:ext>
            </a:extLst>
          </p:cNvPr>
          <p:cNvSpPr/>
          <p:nvPr/>
        </p:nvSpPr>
        <p:spPr>
          <a:xfrm>
            <a:off x="12887195" y="7722896"/>
            <a:ext cx="942967" cy="707885"/>
          </a:xfrm>
          <a:prstGeom prst="ellipse">
            <a:avLst/>
          </a:prstGeom>
          <a:noFill/>
          <a:ln>
            <a:solidFill>
              <a:srgbClr val="00A8E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45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567801"/>
            <a:ext cx="16649700" cy="538436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Abrir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de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acordo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com 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formato</a:t>
            </a:r>
            <a:r>
              <a:rPr lang="en-GB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endParaRPr lang="pt-BR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se o banco segue os princípios de </a:t>
            </a:r>
            <a:r>
              <a:rPr lang="pt-BR" sz="2800" i="1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tidy</a:t>
            </a:r>
            <a:r>
              <a:rPr lang="pt-BR" sz="2800" i="1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data</a:t>
            </a:r>
          </a:p>
          <a:p>
            <a:pPr lvl="1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Cada coluna é uma variável; Cada linha é uma observação; Cada célula representa apenas um valor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nome das variáveis e ajustar os nomes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quantidade de variáveis por instrumento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tipos das variáveis/colunas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Criar variável de identificação (se necessário)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 observações/linhas duplicadas 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respostas descuidadas</a:t>
            </a:r>
          </a:p>
          <a:p>
            <a:pPr marL="857250" lvl="1" indent="-457200">
              <a:buClr>
                <a:srgbClr val="003C78"/>
              </a:buClr>
            </a:pPr>
            <a:r>
              <a:rPr lang="pt-BR" sz="26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Extra: tem dados de duração da aplicação? Verifique potenciais respostas descuidadas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Checar dados socioeconômicos relevantes que atendam critérios de amostragem (e.g. idade mínima ou máxima)</a:t>
            </a:r>
          </a:p>
          <a:p>
            <a:pPr marL="457200" indent="-457200">
              <a:buClr>
                <a:srgbClr val="003C78"/>
              </a:buClr>
              <a:buFont typeface="+mj-lt"/>
              <a:buAutoNum type="arabicPeriod"/>
            </a:pP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objeto final em RDA ou RDS</a:t>
            </a:r>
          </a:p>
          <a:p>
            <a:pPr marL="457200" indent="-457200">
              <a:buClr>
                <a:srgbClr val="AD6237"/>
              </a:buClr>
              <a:buFont typeface="+mj-lt"/>
              <a:buAutoNum type="arabicPeriod"/>
            </a:pPr>
            <a:endParaRPr lang="pt-BR" sz="24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pt-BR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914400" lvl="1" indent="-514350">
              <a:buFont typeface="+mj-lt"/>
              <a:buAutoNum type="arabicPeriod"/>
            </a:pPr>
            <a:endParaRPr lang="en-GB" sz="2400" i="1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Corrigir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erros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estruturais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banco de dados 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verificar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integridade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no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data_raw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49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50776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bfi_fake$genero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05" y="4531644"/>
            <a:ext cx="7749205" cy="2349613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166489" y="7041642"/>
            <a:ext cx="7868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20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meninos, 2 = meninas</a:t>
            </a:r>
            <a:endParaRPr lang="en-GB" sz="20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9276071" y="3862878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frq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b="1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bfi_fake$education</a:t>
            </a: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b="1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9197416" y="7779283"/>
            <a:ext cx="78689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en-US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1 = HS, 2 = finished HS, 3 = some college, 4 = college graduate 5 = graduate degree</a:t>
            </a:r>
            <a:endParaRPr lang="en-GB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416" y="4720491"/>
            <a:ext cx="6917335" cy="2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25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412656"/>
            <a:ext cx="7868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87" y="4012732"/>
            <a:ext cx="13447295" cy="1308842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8601153" y="4241037"/>
            <a:ext cx="2105527" cy="1082037"/>
          </a:xfrm>
          <a:prstGeom prst="ellipse">
            <a:avLst/>
          </a:prstGeom>
          <a:noFill/>
          <a:ln w="57150">
            <a:solidFill>
              <a:srgbClr val="00A8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1046470" y="5534610"/>
            <a:ext cx="161163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Existem casos abaixo de 18 anos. Portanto, como esse estudo pretende investigar os traços de personalidade apenas em uma população adulta, os casos com idades menores precisam ser removidos.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&lt;- 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%&gt;%    </a:t>
            </a:r>
          </a:p>
          <a:p>
            <a:pPr>
              <a:buClr>
                <a:srgbClr val="003C78"/>
              </a:buClr>
            </a:pP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	filter(</a:t>
            </a:r>
            <a:r>
              <a:rPr lang="en-GB" sz="28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sz="28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&gt;= 18)</a:t>
            </a:r>
          </a:p>
          <a:p>
            <a:pPr>
              <a:buClr>
                <a:srgbClr val="003C78"/>
              </a:buClr>
            </a:pPr>
            <a:r>
              <a:rPr lang="pt-BR" sz="28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skimr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skim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bfi_fake$idade</a:t>
            </a:r>
            <a:r>
              <a:rPr lang="pt-BR" sz="2800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)</a:t>
            </a:r>
            <a:endParaRPr lang="en-GB" sz="2800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>
              <a:buClr>
                <a:srgbClr val="003C78"/>
              </a:buClr>
            </a:pPr>
            <a:endParaRPr lang="en-GB" sz="28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143000" y="8476812"/>
            <a:ext cx="60035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Resultado N = 2545 participantes.</a:t>
            </a:r>
          </a:p>
        </p:txBody>
      </p:sp>
    </p:spTree>
    <p:extLst>
      <p:ext uri="{BB962C8B-B14F-4D97-AF65-F5344CB8AC3E}">
        <p14:creationId xmlns:p14="http://schemas.microsoft.com/office/powerpoint/2010/main" val="2649725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Checando a integridade dos dados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</a:t>
            </a:r>
            <a:r>
              <a:rPr lang="en-GB" sz="40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em</a:t>
            </a:r>
            <a:r>
              <a:rPr lang="en-GB" sz="40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RDS</a:t>
            </a:r>
            <a:endParaRPr lang="pt-BR" sz="4000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6470" y="3598885"/>
            <a:ext cx="78689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Banco de dados a ser salvo</a:t>
            </a:r>
          </a:p>
          <a:p>
            <a:pPr marL="914400" lvl="1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36 variáveis e 2545 observações</a:t>
            </a: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err="1">
                <a:solidFill>
                  <a:srgbClr val="000000"/>
                </a:solidFill>
                <a:latin typeface="Inter"/>
              </a:rPr>
              <a:t>Checando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a </a:t>
            </a:r>
            <a:r>
              <a:rPr lang="en-US" sz="2000" spc="600" err="1">
                <a:solidFill>
                  <a:srgbClr val="000000"/>
                </a:solidFill>
                <a:latin typeface="Inter"/>
              </a:rPr>
              <a:t>integridade</a:t>
            </a:r>
            <a:r>
              <a:rPr lang="en-US" sz="2000" spc="600">
                <a:solidFill>
                  <a:srgbClr val="000000"/>
                </a:solidFill>
                <a:latin typeface="Inter"/>
              </a:rPr>
              <a:t> dos dados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028700" y="4984672"/>
            <a:ext cx="16116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Salvar o banco de dados para análises</a:t>
            </a:r>
          </a:p>
          <a:p>
            <a:pPr>
              <a:buClr>
                <a:srgbClr val="003C78"/>
              </a:buClr>
            </a:pPr>
            <a:r>
              <a:rPr lang="pt-BR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      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saveRDS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(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"</a:t>
            </a:r>
            <a:r>
              <a:rPr lang="en-GB" sz="3200" dirty="0" err="1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bfi_fake.RDS</a:t>
            </a:r>
            <a:r>
              <a:rPr lang="en-GB" sz="3200" dirty="0">
                <a:solidFill>
                  <a:prstClr val="black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")</a:t>
            </a:r>
          </a:p>
          <a:p>
            <a:pPr>
              <a:buClr>
                <a:srgbClr val="003C78"/>
              </a:buClr>
            </a:pPr>
            <a:endParaRPr lang="en-GB" sz="3200" dirty="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Coloque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pasta /data.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Isso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facilitará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para que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todos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identifiquem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onde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está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o banco de dados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limpo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pronto para ser </a:t>
            </a:r>
            <a:r>
              <a:rPr lang="en-GB" sz="3200" dirty="0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usado</a:t>
            </a:r>
            <a:r>
              <a:rPr lang="en-GB" sz="3200" dirty="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666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65914" y="3301603"/>
            <a:ext cx="3072329" cy="30861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C000"/>
          </a:solidFill>
        </p:spPr>
      </p:sp>
      <p:sp>
        <p:nvSpPr>
          <p:cNvPr id="21" name="TextBox 21"/>
          <p:cNvSpPr txBox="1"/>
          <p:nvPr/>
        </p:nvSpPr>
        <p:spPr>
          <a:xfrm>
            <a:off x="2729669" y="4229100"/>
            <a:ext cx="141922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print(“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Análises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 </a:t>
            </a:r>
            <a:r>
              <a:rPr kumimoji="0" lang="en-US" sz="8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descritivas</a:t>
            </a: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”)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0C33A279-E14C-EAD5-2F7A-F291E2035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66700"/>
            <a:ext cx="3227056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06191" y="996406"/>
            <a:ext cx="12675618" cy="1409020"/>
          </a:xfrm>
        </p:spPr>
        <p:txBody>
          <a:bodyPr>
            <a:normAutofit/>
          </a:bodyPr>
          <a:lstStyle/>
          <a:p>
            <a:r>
              <a:rPr lang="pt-BR" sz="72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 Semibold" panose="020B0702040204020203" pitchFamily="34" charset="0"/>
              </a:rPr>
              <a:t>Possibilidades com R</a:t>
            </a:r>
            <a:endParaRPr lang="en-GB" sz="7200" b="1">
              <a:solidFill>
                <a:srgbClr val="003C78"/>
              </a:solidFill>
              <a:latin typeface="Inter" panose="020B0604020202020204" charset="0"/>
              <a:ea typeface="Inter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56836" y="7557988"/>
            <a:ext cx="4298709" cy="77649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Clr>
                <a:srgbClr val="04A07B"/>
              </a:buClr>
              <a:buNone/>
            </a:pP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diz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oi…</a:t>
            </a:r>
          </a:p>
        </p:txBody>
      </p:sp>
      <p:sp>
        <p:nvSpPr>
          <p:cNvPr id="5" name="AutoShape 2"/>
          <p:cNvSpPr/>
          <p:nvPr/>
        </p:nvSpPr>
        <p:spPr>
          <a:xfrm>
            <a:off x="1212316" y="9411594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219200" y="9526822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>
                <a:solidFill>
                  <a:srgbClr val="000000"/>
                </a:solidFill>
                <a:latin typeface="Inter"/>
              </a:rPr>
              <a:t>O que é 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78874D-B99E-EF68-CAFC-3BB7528C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15" b="32123"/>
          <a:stretch/>
        </p:blipFill>
        <p:spPr>
          <a:xfrm>
            <a:off x="1522717" y="4527393"/>
            <a:ext cx="4312435" cy="9207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45C3D90-C881-CC4F-691E-2571AC176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85" b="36384"/>
          <a:stretch/>
        </p:blipFill>
        <p:spPr>
          <a:xfrm>
            <a:off x="6628533" y="4514572"/>
            <a:ext cx="4390908" cy="88529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1B6FD5-410A-9702-15DC-EEE2F8E84E8F}"/>
              </a:ext>
            </a:extLst>
          </p:cNvPr>
          <p:cNvSpPr txBox="1">
            <a:spLocks/>
          </p:cNvSpPr>
          <p:nvPr/>
        </p:nvSpPr>
        <p:spPr>
          <a:xfrm>
            <a:off x="6287732" y="7557988"/>
            <a:ext cx="4232723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canta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4C75FA1-02BA-A747-2739-1D041446ADFB}"/>
              </a:ext>
            </a:extLst>
          </p:cNvPr>
          <p:cNvSpPr txBox="1">
            <a:spLocks/>
          </p:cNvSpPr>
          <p:nvPr/>
        </p:nvSpPr>
        <p:spPr>
          <a:xfrm>
            <a:off x="11852643" y="7557988"/>
            <a:ext cx="5590272" cy="10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Clr>
                <a:srgbClr val="04A07B"/>
              </a:buClr>
              <a:buFont typeface="Arial" pitchFamily="34" charset="0"/>
              <a:buNone/>
            </a:pP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Ele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até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4000" b="1" err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desenha</a:t>
            </a:r>
            <a:r>
              <a:rPr lang="en-GB" sz="40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0945" y="3164450"/>
            <a:ext cx="5541970" cy="39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51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295400" y="4082887"/>
            <a:ext cx="7335530" cy="4545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estudada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endParaRPr lang="en-GB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75" y="3395947"/>
            <a:ext cx="8499218" cy="52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667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295400" y="4082887"/>
            <a:ext cx="7335530" cy="4545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estudada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75" y="3395947"/>
            <a:ext cx="8499218" cy="52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24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0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Funções do R base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028700" y="3264333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Média (aritmética)</a:t>
            </a:r>
            <a:r>
              <a:rPr lang="en-GB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médio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mean()</a:t>
            </a:r>
          </a:p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Mediana: </a:t>
            </a:r>
            <a:r>
              <a:rPr lang="pt-BR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que distribui a população em 50% para mais ou menos? </a:t>
            </a:r>
            <a:r>
              <a:rPr lang="pt-BR" sz="28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median</a:t>
            </a:r>
            <a:r>
              <a:rPr lang="pt-BR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  <a:endParaRPr lang="pt-BR" sz="2800"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Moda (de uma amostra):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é o valor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mais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frequente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mode()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Desvio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padrão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na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mesma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escala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variável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)? </a:t>
            </a:r>
            <a:r>
              <a:rPr lang="en-US" sz="2800" b="1" err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()</a:t>
            </a:r>
          </a:p>
          <a:p>
            <a:pPr marL="0" indent="0">
              <a:buNone/>
            </a:pP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O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variando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var()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Quartis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Como meus dados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estão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distribuídos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quantile()</a:t>
            </a:r>
          </a:p>
          <a:p>
            <a:pPr marL="0" indent="0">
              <a:buNone/>
            </a:pP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Amplitude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interquartílica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Qual 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diferença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pontos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entre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quem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pontua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acima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25% da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US" sz="2800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abaixo</a:t>
            </a:r>
            <a:r>
              <a:rPr lang="en-US" sz="2800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75%?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IQR() </a:t>
            </a:r>
          </a:p>
          <a:p>
            <a:pPr marL="0" indent="0">
              <a:buNone/>
            </a:pP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Intervalo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US" sz="2800" b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confiança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(95%): </a:t>
            </a:r>
            <a:r>
              <a:rPr lang="pt-BR" sz="2800">
                <a:latin typeface="Inter" panose="020B0604020202020204" charset="0"/>
                <a:ea typeface="Inter" panose="020B0604020202020204" charset="0"/>
              </a:rPr>
              <a:t>Em 95% das vezes que eu calcular uma média, ela vai estar entre quais dois valores?</a:t>
            </a:r>
            <a:r>
              <a:rPr lang="en-US" sz="2800" b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IC() </a:t>
            </a:r>
            <a:r>
              <a:rPr lang="en-US" sz="28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# </a:t>
            </a:r>
            <a:r>
              <a:rPr lang="en-US" sz="28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função</a:t>
            </a:r>
            <a:r>
              <a:rPr lang="en-US" sz="2800" i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US" sz="2800" i="1" err="1">
                <a:latin typeface="Inter" panose="020B0604020202020204" charset="0"/>
                <a:ea typeface="Inter" panose="020B0604020202020204" charset="0"/>
                <a:cs typeface="Segoe UI" panose="020B0502040204020203" pitchFamily="34" charset="0"/>
              </a:rPr>
              <a:t>desenvolvida</a:t>
            </a: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5E43B4C-B02B-B0FA-F1E7-690494CFA628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4706009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98" y="4997006"/>
            <a:ext cx="6180498" cy="3152678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371600" y="3516604"/>
            <a:ext cx="6180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R base apenas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420361" y="3516604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*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t="4731"/>
          <a:stretch/>
        </p:blipFill>
        <p:spPr>
          <a:xfrm>
            <a:off x="9677400" y="4990990"/>
            <a:ext cx="5494421" cy="3310963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5291D20F-9F3B-572E-2643-5650A2C7292E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34188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150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  <a:p>
            <a:r>
              <a:rPr lang="pt-BR" sz="4400" b="1">
                <a:solidFill>
                  <a:srgbClr val="00A8E9"/>
                </a:solidFill>
                <a:latin typeface="Inter" panose="020B0604020202020204" charset="0"/>
                <a:ea typeface="Inter" panose="020B0604020202020204" charset="0"/>
              </a:rPr>
              <a:t>Na prática: Média e DP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Retângulo 10"/>
          <p:cNvSpPr/>
          <p:nvPr/>
        </p:nvSpPr>
        <p:spPr>
          <a:xfrm>
            <a:off x="685800" y="3551159"/>
            <a:ext cx="6460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Usando a função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mean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 </a:t>
            </a:r>
            <a:r>
              <a:rPr lang="pt-BR" sz="3600" b="1" i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sd</a:t>
            </a:r>
            <a:r>
              <a:rPr lang="pt-BR" sz="3600" b="1" i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pt-BR" sz="3600" b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via </a:t>
            </a:r>
            <a:r>
              <a:rPr lang="pt-BR" sz="3600" b="1" err="1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dplyr</a:t>
            </a:r>
            <a:endParaRPr lang="en-GB" sz="3600" b="1">
              <a:solidFill>
                <a:srgbClr val="003C78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003500" y="5175081"/>
            <a:ext cx="70485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table_idade_dplyr</a:t>
            </a:r>
            <a:r>
              <a:rPr lang="pt-BR" sz="3200">
                <a:latin typeface="Barlow" panose="00000500000000000000" pitchFamily="2" charset="0"/>
              </a:rPr>
              <a:t> &lt;- </a:t>
            </a:r>
            <a:r>
              <a:rPr lang="pt-BR" sz="3200" err="1">
                <a:latin typeface="Barlow" panose="00000500000000000000" pitchFamily="2" charset="0"/>
              </a:rPr>
              <a:t>bfi_fake</a:t>
            </a:r>
            <a:r>
              <a:rPr lang="pt-BR" sz="3200">
                <a:latin typeface="Barlow" panose="00000500000000000000" pitchFamily="2" charset="0"/>
              </a:rPr>
              <a:t> %&gt;%   </a:t>
            </a:r>
          </a:p>
          <a:p>
            <a:r>
              <a:rPr lang="pt-BR" sz="3200">
                <a:latin typeface="Barlow" panose="00000500000000000000" pitchFamily="2" charset="0"/>
              </a:rPr>
              <a:t>	</a:t>
            </a:r>
            <a:r>
              <a:rPr lang="pt-BR" sz="3200" err="1">
                <a:latin typeface="Barlow" panose="00000500000000000000" pitchFamily="2" charset="0"/>
              </a:rPr>
              <a:t>summarise</a:t>
            </a:r>
            <a:r>
              <a:rPr lang="pt-BR" sz="3200">
                <a:latin typeface="Barlow" panose="00000500000000000000" pitchFamily="2" charset="0"/>
              </a:rPr>
              <a:t>(</a:t>
            </a:r>
          </a:p>
          <a:p>
            <a:r>
              <a:rPr lang="pt-BR" sz="3200">
                <a:latin typeface="Barlow" panose="00000500000000000000" pitchFamily="2" charset="0"/>
              </a:rPr>
              <a:t>		</a:t>
            </a:r>
            <a:r>
              <a:rPr lang="pt-BR" sz="3200" err="1">
                <a:latin typeface="Barlow" panose="00000500000000000000" pitchFamily="2" charset="0"/>
              </a:rPr>
              <a:t>mean</a:t>
            </a:r>
            <a:r>
              <a:rPr lang="pt-BR" sz="3200">
                <a:latin typeface="Barlow" panose="00000500000000000000" pitchFamily="2" charset="0"/>
              </a:rPr>
              <a:t> = </a:t>
            </a:r>
            <a:r>
              <a:rPr lang="pt-BR" sz="3200" err="1">
                <a:latin typeface="Barlow" panose="00000500000000000000" pitchFamily="2" charset="0"/>
              </a:rPr>
              <a:t>mean</a:t>
            </a:r>
            <a:r>
              <a:rPr lang="pt-BR" sz="3200">
                <a:latin typeface="Barlow" panose="00000500000000000000" pitchFamily="2" charset="0"/>
              </a:rPr>
              <a:t>(idade, na.rm=TRUE),    </a:t>
            </a:r>
          </a:p>
          <a:p>
            <a:r>
              <a:rPr lang="pt-BR" sz="3200">
                <a:latin typeface="Barlow" panose="00000500000000000000" pitchFamily="2" charset="0"/>
              </a:rPr>
              <a:t>		</a:t>
            </a:r>
            <a:r>
              <a:rPr lang="pt-BR" sz="3200" err="1">
                <a:latin typeface="Barlow" panose="00000500000000000000" pitchFamily="2" charset="0"/>
              </a:rPr>
              <a:t>sd</a:t>
            </a:r>
            <a:r>
              <a:rPr lang="pt-BR" sz="3200">
                <a:latin typeface="Barlow" panose="00000500000000000000" pitchFamily="2" charset="0"/>
              </a:rPr>
              <a:t> = </a:t>
            </a:r>
            <a:r>
              <a:rPr lang="pt-BR" sz="3200" err="1">
                <a:latin typeface="Barlow" panose="00000500000000000000" pitchFamily="2" charset="0"/>
              </a:rPr>
              <a:t>sd</a:t>
            </a:r>
            <a:r>
              <a:rPr lang="pt-BR" sz="3200">
                <a:latin typeface="Barlow" panose="00000500000000000000" pitchFamily="2" charset="0"/>
              </a:rPr>
              <a:t>(idade, na.rm=TRUE) )</a:t>
            </a:r>
          </a:p>
          <a:p>
            <a:endParaRPr lang="pt-BR" sz="3200">
              <a:latin typeface="Barlow" panose="00000500000000000000" pitchFamily="2" charset="0"/>
            </a:endParaRPr>
          </a:p>
          <a:p>
            <a:endParaRPr lang="pt-BR" sz="3200">
              <a:latin typeface="Barlow" panose="00000500000000000000" pitchFamily="2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4731" b="19596"/>
          <a:stretch/>
        </p:blipFill>
        <p:spPr>
          <a:xfrm>
            <a:off x="10682426" y="3518744"/>
            <a:ext cx="4712628" cy="208417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620" y="7005129"/>
            <a:ext cx="7062998" cy="1792422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9083753" y="6013150"/>
            <a:ext cx="7909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Opção 2: 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formattable</a:t>
            </a: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(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)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0110355" y="2667145"/>
            <a:ext cx="5091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</a:rPr>
              <a:t>Opção 1: </a:t>
            </a:r>
            <a:r>
              <a:rPr lang="pt-BR" sz="3200" b="1" err="1">
                <a:solidFill>
                  <a:srgbClr val="00A8E9"/>
                </a:solidFill>
                <a:latin typeface="Barlow" panose="00000500000000000000" pitchFamily="2" charset="0"/>
              </a:rPr>
              <a:t>table_idade_dplyr</a:t>
            </a:r>
            <a:endParaRPr lang="pt-BR" sz="2000">
              <a:solidFill>
                <a:srgbClr val="00A8E9"/>
              </a:solidFill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905A38D3-D378-16E3-30E3-47D71790821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162010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frq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bfi_fake$genero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&lt;- </a:t>
            </a:r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as.data.frame</a:t>
            </a:r>
            <a:r>
              <a:rPr lang="pt-BR" sz="2800" dirty="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select</a:t>
            </a:r>
            <a:r>
              <a:rPr lang="pt-BR" sz="2800" dirty="0">
                <a:latin typeface="Barlow" panose="00000500000000000000" pitchFamily="2" charset="0"/>
              </a:rPr>
              <a:t>(-</a:t>
            </a:r>
            <a:r>
              <a:rPr lang="pt-BR" sz="2800" dirty="0" err="1">
                <a:latin typeface="Barlow" panose="00000500000000000000" pitchFamily="2" charset="0"/>
              </a:rPr>
              <a:t>variable</a:t>
            </a:r>
            <a:r>
              <a:rPr lang="pt-BR" sz="2800" dirty="0">
                <a:latin typeface="Barlow" panose="00000500000000000000" pitchFamily="2" charset="0"/>
              </a:rPr>
              <a:t>, -</a:t>
            </a:r>
            <a:r>
              <a:rPr lang="pt-BR" sz="2800" dirty="0" err="1">
                <a:latin typeface="Barlow" panose="00000500000000000000" pitchFamily="2" charset="0"/>
              </a:rPr>
              <a:t>label</a:t>
            </a:r>
            <a:r>
              <a:rPr lang="pt-BR" sz="2800" dirty="0">
                <a:latin typeface="Barlow" panose="00000500000000000000" pitchFamily="2" charset="0"/>
              </a:rPr>
              <a:t>) %&gt;%  </a:t>
            </a:r>
          </a:p>
          <a:p>
            <a:r>
              <a:rPr lang="pt-BR" sz="2800" dirty="0">
                <a:latin typeface="Barlow" panose="00000500000000000000" pitchFamily="2" charset="0"/>
              </a:rPr>
              <a:t>	</a:t>
            </a:r>
            <a:r>
              <a:rPr lang="pt-BR" sz="2800" dirty="0" err="1">
                <a:latin typeface="Barlow" panose="00000500000000000000" pitchFamily="2" charset="0"/>
              </a:rPr>
              <a:t>dplyr</a:t>
            </a:r>
            <a:r>
              <a:rPr lang="pt-BR" sz="2800" dirty="0">
                <a:latin typeface="Barlow" panose="00000500000000000000" pitchFamily="2" charset="0"/>
              </a:rPr>
              <a:t>::</a:t>
            </a:r>
            <a:r>
              <a:rPr lang="pt-BR" sz="2800" dirty="0" err="1">
                <a:latin typeface="Barlow" panose="00000500000000000000" pitchFamily="2" charset="0"/>
              </a:rPr>
              <a:t>filter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val</a:t>
            </a:r>
            <a:r>
              <a:rPr lang="pt-BR" sz="2800" dirty="0">
                <a:latin typeface="Barlow" panose="00000500000000000000" pitchFamily="2" charset="0"/>
              </a:rPr>
              <a:t> %in% c("1","2"))</a:t>
            </a:r>
          </a:p>
          <a:p>
            <a:endParaRPr lang="pt-BR" sz="2800" dirty="0">
              <a:latin typeface="Barlow" panose="00000500000000000000" pitchFamily="2" charset="0"/>
            </a:endParaRPr>
          </a:p>
          <a:p>
            <a:r>
              <a:rPr lang="pt-BR" sz="2800" dirty="0" err="1">
                <a:latin typeface="Barlow" panose="00000500000000000000" pitchFamily="2" charset="0"/>
              </a:rPr>
              <a:t>formattable</a:t>
            </a:r>
            <a:r>
              <a:rPr lang="pt-BR" sz="2800" dirty="0">
                <a:latin typeface="Barlow" panose="00000500000000000000" pitchFamily="2" charset="0"/>
              </a:rPr>
              <a:t>(</a:t>
            </a:r>
            <a:r>
              <a:rPr lang="pt-BR" sz="2800" dirty="0" err="1">
                <a:latin typeface="Barlow" panose="00000500000000000000" pitchFamily="2" charset="0"/>
              </a:rPr>
              <a:t>table_gender</a:t>
            </a:r>
            <a:r>
              <a:rPr lang="pt-BR" sz="2800" dirty="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548" y="4402383"/>
            <a:ext cx="8619071" cy="2757995"/>
          </a:xfrm>
          <a:prstGeom prst="rect">
            <a:avLst/>
          </a:prstGeom>
        </p:spPr>
      </p:pic>
      <p:sp>
        <p:nvSpPr>
          <p:cNvPr id="4" name="TextBox 10">
            <a:extLst>
              <a:ext uri="{FF2B5EF4-FFF2-40B4-BE49-F238E27FC236}">
                <a16:creationId xmlns:a16="http://schemas.microsoft.com/office/drawing/2014/main" id="{49AD7DC6-B2B1-31EF-A12F-5073D3537F85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018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27498" y="4535371"/>
            <a:ext cx="4589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err="1">
                <a:latin typeface="Barlow" panose="00000500000000000000" pitchFamily="2" charset="0"/>
              </a:rPr>
              <a:t>hist</a:t>
            </a:r>
            <a:r>
              <a:rPr lang="pt-BR" sz="3600">
                <a:latin typeface="Barlow" panose="00000500000000000000" pitchFamily="2" charset="0"/>
              </a:rPr>
              <a:t>(</a:t>
            </a:r>
            <a:r>
              <a:rPr lang="pt-BR" sz="3600" err="1">
                <a:latin typeface="Barlow" panose="00000500000000000000" pitchFamily="2" charset="0"/>
              </a:rPr>
              <a:t>bfi_fake$idade</a:t>
            </a:r>
            <a:r>
              <a:rPr lang="pt-BR" sz="36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682" y="3022443"/>
            <a:ext cx="8522718" cy="6105751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046471" y="5843604"/>
            <a:ext cx="56591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 distribuição está enviesada para a esquerda. A média de idade é ~30 anos com DP +-10,8 anos. Vamos olhar o </a:t>
            </a:r>
            <a:r>
              <a:rPr lang="pt-BR" sz="320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boxplot</a:t>
            </a:r>
            <a:r>
              <a:rPr lang="pt-BR" sz="320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!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05E1D3E-53F3-7F9B-60A0-3B5A3683E86F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6059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572061"/>
            <a:ext cx="51412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err="1">
                <a:latin typeface="Barlow" panose="00000500000000000000" pitchFamily="2" charset="0"/>
              </a:rPr>
              <a:t>boxplot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bfi_fake$idade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  <a:p>
            <a:r>
              <a:rPr lang="pt-BR" sz="3200" err="1">
                <a:latin typeface="Barlow" panose="00000500000000000000" pitchFamily="2" charset="0"/>
              </a:rPr>
              <a:t>quantile</a:t>
            </a:r>
            <a:r>
              <a:rPr lang="pt-BR" sz="3200">
                <a:latin typeface="Barlow" panose="00000500000000000000" pitchFamily="2" charset="0"/>
              </a:rPr>
              <a:t>(</a:t>
            </a:r>
            <a:r>
              <a:rPr lang="pt-BR" sz="3200" err="1">
                <a:latin typeface="Barlow" panose="00000500000000000000" pitchFamily="2" charset="0"/>
              </a:rPr>
              <a:t>bfi_fake$idade</a:t>
            </a:r>
            <a:r>
              <a:rPr lang="pt-BR" sz="32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262" y="2815743"/>
            <a:ext cx="8232138" cy="625769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143000" y="6138185"/>
            <a:ext cx="602021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3C78"/>
              </a:buClr>
            </a:pPr>
            <a:r>
              <a:rPr lang="pt-BR" sz="3200">
                <a:solidFill>
                  <a:srgbClr val="003C78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Apesar da média ser  por volta de 30 anos, a mediana tem valor de 27 anos. Isso indica que até 50% da amostra tem até 27 anos.</a:t>
            </a:r>
          </a:p>
          <a:p>
            <a:pPr marL="457200" indent="-457200">
              <a:buClr>
                <a:srgbClr val="003C78"/>
              </a:buClr>
              <a:buFont typeface="Arial" panose="020B0604020202020204" pitchFamily="34" charset="0"/>
              <a:buChar char="•"/>
            </a:pPr>
            <a:endParaRPr lang="en-GB" sz="3200">
              <a:solidFill>
                <a:prstClr val="black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9200" t="7052" b="1"/>
          <a:stretch/>
        </p:blipFill>
        <p:spPr>
          <a:xfrm>
            <a:off x="13313232" y="3851588"/>
            <a:ext cx="3278412" cy="736631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1143000" y="3835369"/>
            <a:ext cx="2848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40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endParaRPr lang="en-GB" sz="40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469F7-739B-75E8-2BEF-B9873E3CE292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6664A1E-1F9C-56C8-CA8B-863F7ADF2A93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096979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10"/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295400" y="4082887"/>
            <a:ext cx="7335530" cy="4545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as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estudada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por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meio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como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gênero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,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idade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dirty="0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escolaridade</a:t>
            </a:r>
            <a:r>
              <a:rPr lang="en-GB" dirty="0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</a:p>
          <a:p>
            <a:pPr marL="514350" indent="-514350">
              <a:buClr>
                <a:srgbClr val="003C78"/>
              </a:buClr>
              <a:buAutoNum type="arabicPeriod"/>
            </a:pPr>
            <a:endParaRPr lang="en-GB" dirty="0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514350" indent="-514350">
              <a:buClr>
                <a:srgbClr val="003C78"/>
              </a:buClr>
              <a:buAutoNum type="arabicPeriod"/>
            </a:pP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Identificar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do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</a:t>
            </a:r>
            <a:r>
              <a:rPr lang="en-GB" b="1" dirty="0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b="1" dirty="0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personalidade</a:t>
            </a:r>
            <a:endParaRPr lang="en-GB" b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  <a:p>
            <a:pPr marL="0" indent="0">
              <a:buClr>
                <a:srgbClr val="003C78"/>
              </a:buClr>
              <a:buNone/>
            </a:pPr>
            <a:endParaRPr lang="pt-BR" i="1" dirty="0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4C0805-FD1A-7FB8-4318-C693BD1C6802}"/>
              </a:ext>
            </a:extLst>
          </p:cNvPr>
          <p:cNvSpPr txBox="1"/>
          <p:nvPr/>
        </p:nvSpPr>
        <p:spPr>
          <a:xfrm>
            <a:off x="1028700" y="2326613"/>
            <a:ext cx="16230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800" b="1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Objetivo</a:t>
            </a:r>
            <a:r>
              <a:rPr lang="en-GB" sz="2800" b="1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Explorar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amostra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a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respostas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questionários</a:t>
            </a:r>
            <a:r>
              <a:rPr lang="en-GB" sz="2800" i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2800" i="1" err="1"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autorrelato</a:t>
            </a:r>
            <a:endParaRPr lang="pt-BR" sz="2800" i="1"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75" y="3395947"/>
            <a:ext cx="8499218" cy="52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8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6470" y="1485900"/>
            <a:ext cx="15488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5400" b="1">
                <a:solidFill>
                  <a:srgbClr val="003C78"/>
                </a:solidFill>
                <a:latin typeface="Inter" panose="020B0604020202020204" charset="0"/>
                <a:ea typeface="Inter" panose="020B0604020202020204" charset="0"/>
              </a:rPr>
              <a:t>Análises descritivas</a:t>
            </a:r>
          </a:p>
        </p:txBody>
      </p:sp>
      <p:sp>
        <p:nvSpPr>
          <p:cNvPr id="5" name="AutoShape 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3"/>
          <p:cNvSpPr/>
          <p:nvPr/>
        </p:nvSpPr>
        <p:spPr>
          <a:xfrm>
            <a:off x="1028700" y="10287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F7356B-AD13-504B-BD8C-C4989A4CD23B}"/>
              </a:ext>
            </a:extLst>
          </p:cNvPr>
          <p:cNvSpPr txBox="1">
            <a:spLocks/>
          </p:cNvSpPr>
          <p:nvPr/>
        </p:nvSpPr>
        <p:spPr>
          <a:xfrm>
            <a:off x="1143000" y="3797269"/>
            <a:ext cx="16649700" cy="53843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i="1">
              <a:solidFill>
                <a:srgbClr val="00A8E9"/>
              </a:solidFill>
              <a:latin typeface="Inter" panose="020B0604020202020204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058502" y="3447268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0A8E9"/>
              </a:buClr>
              <a:buFont typeface="Arial" panose="020B0604020202020204" pitchFamily="34" charset="0"/>
              <a:buChar char="•"/>
            </a:pPr>
            <a:r>
              <a:rPr lang="pt-BR" sz="3200" b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Educação</a:t>
            </a:r>
            <a:endParaRPr lang="en-GB" sz="3200" b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43000" y="4147270"/>
            <a:ext cx="6629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frq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bfi_fake$education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&lt;- </a:t>
            </a:r>
            <a:r>
              <a:rPr lang="pt-BR" sz="2800" err="1">
                <a:latin typeface="Barlow" panose="00000500000000000000" pitchFamily="2" charset="0"/>
              </a:rPr>
              <a:t>table_education</a:t>
            </a:r>
            <a:r>
              <a:rPr lang="pt-BR" sz="2800">
                <a:latin typeface="Barlow" panose="00000500000000000000" pitchFamily="2" charset="0"/>
              </a:rPr>
              <a:t>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as.data.frame</a:t>
            </a:r>
            <a:r>
              <a:rPr lang="pt-BR" sz="2800">
                <a:latin typeface="Barlow" panose="00000500000000000000" pitchFamily="2" charset="0"/>
              </a:rPr>
              <a:t>() %&gt;% 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select</a:t>
            </a:r>
            <a:r>
              <a:rPr lang="pt-BR" sz="2800">
                <a:latin typeface="Barlow" panose="00000500000000000000" pitchFamily="2" charset="0"/>
              </a:rPr>
              <a:t>(-</a:t>
            </a:r>
            <a:r>
              <a:rPr lang="pt-BR" sz="2800" err="1">
                <a:latin typeface="Barlow" panose="00000500000000000000" pitchFamily="2" charset="0"/>
              </a:rPr>
              <a:t>variable</a:t>
            </a:r>
            <a:r>
              <a:rPr lang="pt-BR" sz="2800">
                <a:latin typeface="Barlow" panose="00000500000000000000" pitchFamily="2" charset="0"/>
              </a:rPr>
              <a:t>, -</a:t>
            </a:r>
            <a:r>
              <a:rPr lang="pt-BR" sz="2800" err="1">
                <a:latin typeface="Barlow" panose="00000500000000000000" pitchFamily="2" charset="0"/>
              </a:rPr>
              <a:t>label</a:t>
            </a:r>
            <a:r>
              <a:rPr lang="pt-BR" sz="2800">
                <a:latin typeface="Barlow" panose="00000500000000000000" pitchFamily="2" charset="0"/>
              </a:rPr>
              <a:t>) %&gt;%  </a:t>
            </a:r>
          </a:p>
          <a:p>
            <a:r>
              <a:rPr lang="pt-BR" sz="2800">
                <a:latin typeface="Barlow" panose="00000500000000000000" pitchFamily="2" charset="0"/>
              </a:rPr>
              <a:t>	</a:t>
            </a:r>
            <a:r>
              <a:rPr lang="pt-BR" sz="2800" err="1">
                <a:latin typeface="Barlow" panose="00000500000000000000" pitchFamily="2" charset="0"/>
              </a:rPr>
              <a:t>dplyr</a:t>
            </a:r>
            <a:r>
              <a:rPr lang="pt-BR" sz="2800">
                <a:latin typeface="Barlow" panose="00000500000000000000" pitchFamily="2" charset="0"/>
              </a:rPr>
              <a:t>::</a:t>
            </a:r>
            <a:r>
              <a:rPr lang="pt-BR" sz="2800" err="1">
                <a:latin typeface="Barlow" panose="00000500000000000000" pitchFamily="2" charset="0"/>
              </a:rPr>
              <a:t>filter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val</a:t>
            </a:r>
            <a:r>
              <a:rPr lang="pt-BR" sz="2800">
                <a:latin typeface="Barlow" panose="00000500000000000000" pitchFamily="2" charset="0"/>
              </a:rPr>
              <a:t> %in% c("1","2,”3“,”4”,”5”))</a:t>
            </a:r>
          </a:p>
          <a:p>
            <a:endParaRPr lang="pt-BR" sz="2800">
              <a:latin typeface="Barlow" panose="00000500000000000000" pitchFamily="2" charset="0"/>
            </a:endParaRPr>
          </a:p>
          <a:p>
            <a:r>
              <a:rPr lang="pt-BR" sz="2800" err="1">
                <a:latin typeface="Barlow" panose="00000500000000000000" pitchFamily="2" charset="0"/>
              </a:rPr>
              <a:t>formattable</a:t>
            </a:r>
            <a:r>
              <a:rPr lang="pt-BR" sz="2800">
                <a:latin typeface="Barlow" panose="00000500000000000000" pitchFamily="2" charset="0"/>
              </a:rPr>
              <a:t>(</a:t>
            </a:r>
            <a:r>
              <a:rPr lang="pt-BR" sz="2800" err="1">
                <a:latin typeface="Barlow" panose="00000500000000000000" pitchFamily="2" charset="0"/>
              </a:rPr>
              <a:t>education</a:t>
            </a:r>
            <a:r>
              <a:rPr lang="pt-BR" sz="2800">
                <a:latin typeface="Barlow" panose="00000500000000000000" pitchFamily="2" charset="0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84" y="3729630"/>
            <a:ext cx="8686800" cy="449243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12684" y="8222068"/>
            <a:ext cx="8275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Barlow" panose="00000500000000000000" pitchFamily="2" charset="0"/>
              </a:rPr>
              <a:t>1 = HS, 2 = finished HS, 3 = some college, 4 = college graduate 5 = graduate degree</a:t>
            </a:r>
            <a:r>
              <a:rPr lang="en-US">
                <a:latin typeface="Barlow" panose="00000500000000000000" pitchFamily="2" charset="0"/>
              </a:rPr>
              <a:t> </a:t>
            </a:r>
            <a:endParaRPr lang="pt-BR">
              <a:latin typeface="Barlow" panose="000005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758050-0D2E-3CFE-BD2A-BA235F850A41}"/>
              </a:ext>
            </a:extLst>
          </p:cNvPr>
          <p:cNvSpPr txBox="1"/>
          <p:nvPr/>
        </p:nvSpPr>
        <p:spPr>
          <a:xfrm>
            <a:off x="1028700" y="2326613"/>
            <a:ext cx="16230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Na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prática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: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Distribuição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das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variáveis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de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características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pessoais</a:t>
            </a:r>
            <a:r>
              <a:rPr lang="en-GB" sz="3200" b="1" i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 e </a:t>
            </a:r>
            <a:r>
              <a:rPr lang="en-GB" sz="3200" b="1" i="1" err="1">
                <a:solidFill>
                  <a:srgbClr val="00A8E9"/>
                </a:solidFill>
                <a:latin typeface="Barlow" panose="00000500000000000000" pitchFamily="2" charset="0"/>
                <a:ea typeface="Inter" panose="020B0604020202020204" charset="0"/>
                <a:cs typeface="Segoe UI" panose="020B0502040204020203" pitchFamily="34" charset="0"/>
              </a:rPr>
              <a:t>socioeconômicas</a:t>
            </a:r>
            <a:endParaRPr lang="pt-BR" sz="3200" b="1" i="1">
              <a:solidFill>
                <a:srgbClr val="00A8E9"/>
              </a:solidFill>
              <a:latin typeface="Barlow" panose="00000500000000000000" pitchFamily="2" charset="0"/>
              <a:ea typeface="Int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6CEBB81-4AEA-5862-840A-E66EC7314C57}"/>
              </a:ext>
            </a:extLst>
          </p:cNvPr>
          <p:cNvSpPr txBox="1"/>
          <p:nvPr/>
        </p:nvSpPr>
        <p:spPr>
          <a:xfrm>
            <a:off x="1035584" y="9354478"/>
            <a:ext cx="1162050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Análises</a:t>
            </a:r>
            <a:r>
              <a:rPr lang="en-US" sz="2000" spc="600" dirty="0">
                <a:solidFill>
                  <a:srgbClr val="000000"/>
                </a:solidFill>
                <a:latin typeface="Inter"/>
              </a:rPr>
              <a:t> </a:t>
            </a:r>
            <a:r>
              <a:rPr lang="en-US" sz="2000" spc="600" dirty="0" err="1">
                <a:solidFill>
                  <a:srgbClr val="000000"/>
                </a:solidFill>
                <a:latin typeface="Inter"/>
              </a:rPr>
              <a:t>descritivas</a:t>
            </a:r>
            <a:endParaRPr lang="en-US" sz="2000" spc="600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57871169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12346</Words>
  <Application>Microsoft Office PowerPoint</Application>
  <PresentationFormat>Personalizar</PresentationFormat>
  <Paragraphs>1496</Paragraphs>
  <Slides>158</Slides>
  <Notes>54</Notes>
  <HiddenSlides>1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158</vt:i4>
      </vt:variant>
    </vt:vector>
  </HeadingPairs>
  <TitlesOfParts>
    <vt:vector size="175" baseType="lpstr">
      <vt:lpstr>Varela Round</vt:lpstr>
      <vt:lpstr>Cambria Math</vt:lpstr>
      <vt:lpstr>Open Sans</vt:lpstr>
      <vt:lpstr>Wingdings 3</vt:lpstr>
      <vt:lpstr>Tw Cen MT</vt:lpstr>
      <vt:lpstr>Barlow</vt:lpstr>
      <vt:lpstr>Calibri</vt:lpstr>
      <vt:lpstr>Segoe UI Semibold</vt:lpstr>
      <vt:lpstr>Segoe UI</vt:lpstr>
      <vt:lpstr>Arial</vt:lpstr>
      <vt:lpstr>Tw Cen MT Condensed</vt:lpstr>
      <vt:lpstr>Poppins</vt:lpstr>
      <vt:lpstr>Wingdings</vt:lpstr>
      <vt:lpstr>Inter</vt:lpstr>
      <vt:lpstr>Baskerville Display PT</vt:lpstr>
      <vt:lpstr>Office Theme</vt:lpstr>
      <vt:lpstr>Integral</vt:lpstr>
      <vt:lpstr>Apresentação do PowerPoint</vt:lpstr>
      <vt:lpstr>Antes de falar de R...</vt:lpstr>
      <vt:lpstr>Antes de falar de R...</vt:lpstr>
      <vt:lpstr>Apresentação do PowerPoint</vt:lpstr>
      <vt:lpstr>Apresentação do PowerPoint</vt:lpstr>
      <vt:lpstr>O que é R?</vt:lpstr>
      <vt:lpstr>Sobre o R</vt:lpstr>
      <vt:lpstr>Possibilidades com R</vt:lpstr>
      <vt:lpstr>Possibilidades com R</vt:lpstr>
      <vt:lpstr>Apresentação do PowerPoint</vt:lpstr>
      <vt:lpstr>COMO TUDO ISSO FUNCIONA?</vt:lpstr>
      <vt:lpstr>Apresentação do PowerPoint</vt:lpstr>
      <vt:lpstr>Apresentação do PowerPoint</vt:lpstr>
      <vt:lpstr>COMO TUDO ISSO FUNCIONA?</vt:lpstr>
      <vt:lpstr>COMO TUDO ISSO FUNCIONA?</vt:lpstr>
      <vt:lpstr>COMO TUDO ISSO FUNCIONA?</vt:lpstr>
      <vt:lpstr>Componentes de um script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COMO TUDO ISSO FUNCIONA?</vt:lpstr>
      <vt:lpstr>Apresentação do PowerPoint</vt:lpstr>
      <vt:lpstr>Apresentação do PowerPoint</vt:lpstr>
      <vt:lpstr>OBJETOS NO R</vt:lpstr>
      <vt:lpstr>Apresentação do PowerPoint</vt:lpstr>
      <vt:lpstr>Apresentação do PowerPoint</vt:lpstr>
      <vt:lpstr>OBJETOS NO R</vt:lpstr>
      <vt:lpstr>OBJETOS NO R</vt:lpstr>
      <vt:lpstr>OBJETOS NO R</vt:lpstr>
      <vt:lpstr>OBJETOS NO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Boas práticas no R</vt:lpstr>
      <vt:lpstr>Boas práticas no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Carla Crispim</dc:creator>
  <cp:lastModifiedBy>Ana Crispim</cp:lastModifiedBy>
  <cp:revision>14</cp:revision>
  <dcterms:created xsi:type="dcterms:W3CDTF">2006-08-16T00:00:00Z</dcterms:created>
  <dcterms:modified xsi:type="dcterms:W3CDTF">2023-07-04T11:35:02Z</dcterms:modified>
  <dc:identifier>DAFiVDXQZRQ</dc:identifier>
</cp:coreProperties>
</file>